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567" r:id="rId5"/>
    <p:sldId id="629" r:id="rId6"/>
    <p:sldId id="587" r:id="rId7"/>
    <p:sldId id="621" r:id="rId8"/>
    <p:sldId id="617" r:id="rId9"/>
    <p:sldId id="618" r:id="rId10"/>
    <p:sldId id="619" r:id="rId11"/>
    <p:sldId id="623" r:id="rId12"/>
    <p:sldId id="622" r:id="rId13"/>
    <p:sldId id="626" r:id="rId14"/>
    <p:sldId id="628" r:id="rId15"/>
    <p:sldId id="609" r:id="rId16"/>
  </p:sldIdLst>
  <p:sldSz cx="12192000" cy="6858000"/>
  <p:notesSz cx="9775825" cy="6645275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567"/>
            <p14:sldId id="629"/>
            <p14:sldId id="587"/>
            <p14:sldId id="621"/>
            <p14:sldId id="617"/>
            <p14:sldId id="618"/>
            <p14:sldId id="619"/>
            <p14:sldId id="623"/>
            <p14:sldId id="622"/>
            <p14:sldId id="626"/>
            <p14:sldId id="628"/>
            <p14:sldId id="60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4C"/>
    <a:srgbClr val="7E007C"/>
    <a:srgbClr val="ECCC43"/>
    <a:srgbClr val="0EEEBA"/>
    <a:srgbClr val="ECCD41"/>
    <a:srgbClr val="F0D03F"/>
    <a:srgbClr val="E8CB41"/>
    <a:srgbClr val="E8602E"/>
    <a:srgbClr val="23CEF9"/>
    <a:srgbClr val="28C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3BA8C-94F9-46EE-8318-23C30858F7B6}" v="26" dt="2020-03-05T10:06:36.149"/>
    <p1510:client id="{369F4953-9261-44CA-9B8A-0F0DF2FDD5C1}" v="103" dt="2020-03-05T11:08:06.306"/>
    <p1510:client id="{3A788C60-B808-4240-874E-B78BEA9E10C4}" v="36" dt="2020-03-05T14:31:56.248"/>
    <p1510:client id="{69956BF7-8BA2-4E8F-81D9-02592855F709}" v="35" dt="2020-03-05T16:51:41.885"/>
    <p1510:client id="{77108437-2EF7-42F8-904C-DB05331117A9}" v="27" dt="2020-03-06T10:02:06.977"/>
    <p1510:client id="{B5DF329C-2C0B-46DC-B928-A084146E7884}" v="89" dt="2020-03-05T11:51:15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 autoAdjust="0"/>
    <p:restoredTop sz="78367" autoAdjust="0"/>
  </p:normalViewPr>
  <p:slideViewPr>
    <p:cSldViewPr snapToGrid="0" snapToObjects="1" showGuides="1">
      <p:cViewPr varScale="1">
        <p:scale>
          <a:sx n="52" d="100"/>
          <a:sy n="52" d="100"/>
        </p:scale>
        <p:origin x="1456" y="52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-61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20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voss" userId="6785c3b0d69b5fb9" providerId="LiveId" clId="{0BE3BA8C-94F9-46EE-8318-23C30858F7B6}"/>
    <pc:docChg chg="undo custSel addSld delSld modSld sldOrd delSection modSection">
      <pc:chgData name="stephanie voss" userId="6785c3b0d69b5fb9" providerId="LiveId" clId="{0BE3BA8C-94F9-46EE-8318-23C30858F7B6}" dt="2020-03-05T10:06:47.118" v="630" actId="478"/>
      <pc:docMkLst>
        <pc:docMk/>
      </pc:docMkLst>
      <pc:sldChg chg="modSp del">
        <pc:chgData name="stephanie voss" userId="6785c3b0d69b5fb9" providerId="LiveId" clId="{0BE3BA8C-94F9-46EE-8318-23C30858F7B6}" dt="2020-03-05T09:52:37.234" v="88" actId="47"/>
        <pc:sldMkLst>
          <pc:docMk/>
          <pc:sldMk cId="1792101053" sldId="462"/>
        </pc:sldMkLst>
        <pc:spChg chg="mod">
          <ac:chgData name="stephanie voss" userId="6785c3b0d69b5fb9" providerId="LiveId" clId="{0BE3BA8C-94F9-46EE-8318-23C30858F7B6}" dt="2020-03-05T09:51:39.136" v="33" actId="20577"/>
          <ac:spMkLst>
            <pc:docMk/>
            <pc:sldMk cId="1792101053" sldId="462"/>
            <ac:spMk id="3" creationId="{00000000-0000-0000-0000-000000000000}"/>
          </ac:spMkLst>
        </pc:spChg>
      </pc:sldChg>
      <pc:sldChg chg="del">
        <pc:chgData name="stephanie voss" userId="6785c3b0d69b5fb9" providerId="LiveId" clId="{0BE3BA8C-94F9-46EE-8318-23C30858F7B6}" dt="2020-03-05T10:06:28.790" v="613" actId="47"/>
        <pc:sldMkLst>
          <pc:docMk/>
          <pc:sldMk cId="3009431443" sldId="554"/>
        </pc:sldMkLst>
      </pc:sldChg>
      <pc:sldChg chg="modSp add ord">
        <pc:chgData name="stephanie voss" userId="6785c3b0d69b5fb9" providerId="LiveId" clId="{0BE3BA8C-94F9-46EE-8318-23C30858F7B6}" dt="2020-03-05T09:52:33.853" v="87"/>
        <pc:sldMkLst>
          <pc:docMk/>
          <pc:sldMk cId="282970528" sldId="555"/>
        </pc:sldMkLst>
        <pc:spChg chg="mod">
          <ac:chgData name="stephanie voss" userId="6785c3b0d69b5fb9" providerId="LiveId" clId="{0BE3BA8C-94F9-46EE-8318-23C30858F7B6}" dt="2020-03-05T09:52:21.722" v="74" actId="20577"/>
          <ac:spMkLst>
            <pc:docMk/>
            <pc:sldMk cId="282970528" sldId="555"/>
            <ac:spMk id="2" creationId="{EB1A2A78-52B8-4C97-B8F4-6EC5E3DEA7E5}"/>
          </ac:spMkLst>
        </pc:spChg>
        <pc:spChg chg="mod">
          <ac:chgData name="stephanie voss" userId="6785c3b0d69b5fb9" providerId="LiveId" clId="{0BE3BA8C-94F9-46EE-8318-23C30858F7B6}" dt="2020-03-05T09:52:26.911" v="85" actId="20577"/>
          <ac:spMkLst>
            <pc:docMk/>
            <pc:sldMk cId="282970528" sldId="555"/>
            <ac:spMk id="3" creationId="{4F1E28CB-1FF3-4B33-A1D5-14C1324C1804}"/>
          </ac:spMkLst>
        </pc:spChg>
      </pc:sldChg>
      <pc:sldChg chg="del">
        <pc:chgData name="stephanie voss" userId="6785c3b0d69b5fb9" providerId="LiveId" clId="{0BE3BA8C-94F9-46EE-8318-23C30858F7B6}" dt="2020-03-05T09:52:04.243" v="46" actId="47"/>
        <pc:sldMkLst>
          <pc:docMk/>
          <pc:sldMk cId="1567598748" sldId="555"/>
        </pc:sldMkLst>
      </pc:sldChg>
      <pc:sldChg chg="add del">
        <pc:chgData name="stephanie voss" userId="6785c3b0d69b5fb9" providerId="LiveId" clId="{0BE3BA8C-94F9-46EE-8318-23C30858F7B6}" dt="2020-03-05T09:54:08.095" v="112" actId="47"/>
        <pc:sldMkLst>
          <pc:docMk/>
          <pc:sldMk cId="2278263266" sldId="556"/>
        </pc:sldMkLst>
      </pc:sldChg>
      <pc:sldChg chg="modSp add">
        <pc:chgData name="stephanie voss" userId="6785c3b0d69b5fb9" providerId="LiveId" clId="{0BE3BA8C-94F9-46EE-8318-23C30858F7B6}" dt="2020-03-05T09:53:51.523" v="110" actId="20577"/>
        <pc:sldMkLst>
          <pc:docMk/>
          <pc:sldMk cId="2557166443" sldId="557"/>
        </pc:sldMkLst>
        <pc:spChg chg="mod">
          <ac:chgData name="stephanie voss" userId="6785c3b0d69b5fb9" providerId="LiveId" clId="{0BE3BA8C-94F9-46EE-8318-23C30858F7B6}" dt="2020-03-05T09:53:51.523" v="110" actId="20577"/>
          <ac:spMkLst>
            <pc:docMk/>
            <pc:sldMk cId="2557166443" sldId="557"/>
            <ac:spMk id="2" creationId="{23445CDF-E823-46FB-B660-2DFF2897B0E4}"/>
          </ac:spMkLst>
        </pc:spChg>
      </pc:sldChg>
      <pc:sldChg chg="addSp delSp modSp add del">
        <pc:chgData name="stephanie voss" userId="6785c3b0d69b5fb9" providerId="LiveId" clId="{0BE3BA8C-94F9-46EE-8318-23C30858F7B6}" dt="2020-03-05T10:05:50.665" v="595" actId="47"/>
        <pc:sldMkLst>
          <pc:docMk/>
          <pc:sldMk cId="1558513623" sldId="558"/>
        </pc:sldMkLst>
        <pc:spChg chg="mod">
          <ac:chgData name="stephanie voss" userId="6785c3b0d69b5fb9" providerId="LiveId" clId="{0BE3BA8C-94F9-46EE-8318-23C30858F7B6}" dt="2020-03-05T09:54:58.259" v="133" actId="20577"/>
          <ac:spMkLst>
            <pc:docMk/>
            <pc:sldMk cId="1558513623" sldId="558"/>
            <ac:spMk id="2" creationId="{DBEFDEE3-7290-4867-A544-B042B33EB595}"/>
          </ac:spMkLst>
        </pc:spChg>
        <pc:spChg chg="del">
          <ac:chgData name="stephanie voss" userId="6785c3b0d69b5fb9" providerId="LiveId" clId="{0BE3BA8C-94F9-46EE-8318-23C30858F7B6}" dt="2020-03-05T09:54:49.486" v="113" actId="478"/>
          <ac:spMkLst>
            <pc:docMk/>
            <pc:sldMk cId="1558513623" sldId="558"/>
            <ac:spMk id="3" creationId="{D85EA5B1-C8F3-44E1-ACBE-BB8525D687B6}"/>
          </ac:spMkLst>
        </pc:spChg>
        <pc:spChg chg="del">
          <ac:chgData name="stephanie voss" userId="6785c3b0d69b5fb9" providerId="LiveId" clId="{0BE3BA8C-94F9-46EE-8318-23C30858F7B6}" dt="2020-03-05T09:55:02.080" v="134" actId="478"/>
          <ac:spMkLst>
            <pc:docMk/>
            <pc:sldMk cId="1558513623" sldId="558"/>
            <ac:spMk id="4" creationId="{FBB4C967-8BEE-44EB-B01B-CE92E5954A55}"/>
          </ac:spMkLst>
        </pc:spChg>
        <pc:spChg chg="add del mod">
          <ac:chgData name="stephanie voss" userId="6785c3b0d69b5fb9" providerId="LiveId" clId="{0BE3BA8C-94F9-46EE-8318-23C30858F7B6}" dt="2020-03-05T09:55:46.308" v="148" actId="478"/>
          <ac:spMkLst>
            <pc:docMk/>
            <pc:sldMk cId="1558513623" sldId="558"/>
            <ac:spMk id="5" creationId="{A81ACD2C-399C-4820-A9B4-79E34C648026}"/>
          </ac:spMkLst>
        </pc:spChg>
        <pc:spChg chg="add del mod">
          <ac:chgData name="stephanie voss" userId="6785c3b0d69b5fb9" providerId="LiveId" clId="{0BE3BA8C-94F9-46EE-8318-23C30858F7B6}" dt="2020-03-05T09:55:46.308" v="148" actId="478"/>
          <ac:spMkLst>
            <pc:docMk/>
            <pc:sldMk cId="1558513623" sldId="558"/>
            <ac:spMk id="6" creationId="{14D280AE-302D-4EA3-89D2-E9808754B09D}"/>
          </ac:spMkLst>
        </pc:spChg>
        <pc:spChg chg="add del mod">
          <ac:chgData name="stephanie voss" userId="6785c3b0d69b5fb9" providerId="LiveId" clId="{0BE3BA8C-94F9-46EE-8318-23C30858F7B6}" dt="2020-03-05T09:56:20.358" v="161" actId="478"/>
          <ac:spMkLst>
            <pc:docMk/>
            <pc:sldMk cId="1558513623" sldId="558"/>
            <ac:spMk id="14" creationId="{A4FC9FE3-B25D-40A0-A3A3-FF70CF321E73}"/>
          </ac:spMkLst>
        </pc:spChg>
        <pc:spChg chg="add mod">
          <ac:chgData name="stephanie voss" userId="6785c3b0d69b5fb9" providerId="LiveId" clId="{0BE3BA8C-94F9-46EE-8318-23C30858F7B6}" dt="2020-03-05T09:57:15.167" v="238" actId="14100"/>
          <ac:spMkLst>
            <pc:docMk/>
            <pc:sldMk cId="1558513623" sldId="558"/>
            <ac:spMk id="15" creationId="{3C7CB1B1-E421-486C-B8B9-F33FC17E4088}"/>
          </ac:spMkLst>
        </pc:sp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7" creationId="{09E5C3AD-C1D3-4217-9600-288E7A6FF0E4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8" creationId="{8DF0EE98-1D54-4F33-A8FF-9FC4D41EABEC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9" creationId="{5E1F8BBE-C828-456C-AFA2-2BD1866D2A45}"/>
          </ac:picMkLst>
        </pc:picChg>
        <pc:picChg chg="add del mod">
          <ac:chgData name="stephanie voss" userId="6785c3b0d69b5fb9" providerId="LiveId" clId="{0BE3BA8C-94F9-46EE-8318-23C30858F7B6}" dt="2020-03-05T09:55:27.905" v="138" actId="478"/>
          <ac:picMkLst>
            <pc:docMk/>
            <pc:sldMk cId="1558513623" sldId="558"/>
            <ac:picMk id="10" creationId="{3D3C5105-CE9D-476A-B268-8DAF09914FF1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11" creationId="{8EECB2E0-9922-420F-89C7-C594828DEA93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12" creationId="{88EDE6D4-34D9-495D-A4B4-5E5167104E84}"/>
          </ac:picMkLst>
        </pc:picChg>
        <pc:picChg chg="add del mod">
          <ac:chgData name="stephanie voss" userId="6785c3b0d69b5fb9" providerId="LiveId" clId="{0BE3BA8C-94F9-46EE-8318-23C30858F7B6}" dt="2020-03-05T09:55:46.308" v="148" actId="478"/>
          <ac:picMkLst>
            <pc:docMk/>
            <pc:sldMk cId="1558513623" sldId="558"/>
            <ac:picMk id="13" creationId="{06936495-9E7C-48CC-96A2-0B64A303A0A3}"/>
          </ac:picMkLst>
        </pc:picChg>
      </pc:sldChg>
      <pc:sldChg chg="delSp modSp add del">
        <pc:chgData name="stephanie voss" userId="6785c3b0d69b5fb9" providerId="LiveId" clId="{0BE3BA8C-94F9-46EE-8318-23C30858F7B6}" dt="2020-03-05T10:06:18.906" v="612" actId="47"/>
        <pc:sldMkLst>
          <pc:docMk/>
          <pc:sldMk cId="44386224" sldId="559"/>
        </pc:sldMkLst>
        <pc:spChg chg="mod">
          <ac:chgData name="stephanie voss" userId="6785c3b0d69b5fb9" providerId="LiveId" clId="{0BE3BA8C-94F9-46EE-8318-23C30858F7B6}" dt="2020-03-05T09:57:45.916" v="261" actId="1076"/>
          <ac:spMkLst>
            <pc:docMk/>
            <pc:sldMk cId="44386224" sldId="559"/>
            <ac:spMk id="2" creationId="{B87A5BF3-1363-4715-8FCB-01CB740CFEB0}"/>
          </ac:spMkLst>
        </pc:spChg>
        <pc:spChg chg="mod">
          <ac:chgData name="stephanie voss" userId="6785c3b0d69b5fb9" providerId="LiveId" clId="{0BE3BA8C-94F9-46EE-8318-23C30858F7B6}" dt="2020-03-05T09:59:50.945" v="447" actId="113"/>
          <ac:spMkLst>
            <pc:docMk/>
            <pc:sldMk cId="44386224" sldId="559"/>
            <ac:spMk id="3" creationId="{C5BED1A5-1477-49DF-870F-A33952844BBE}"/>
          </ac:spMkLst>
        </pc:spChg>
        <pc:spChg chg="del mod">
          <ac:chgData name="stephanie voss" userId="6785c3b0d69b5fb9" providerId="LiveId" clId="{0BE3BA8C-94F9-46EE-8318-23C30858F7B6}" dt="2020-03-05T09:59:05.773" v="440" actId="478"/>
          <ac:spMkLst>
            <pc:docMk/>
            <pc:sldMk cId="44386224" sldId="559"/>
            <ac:spMk id="4" creationId="{1E9D103D-FCB7-481D-8F2C-3CEDCA9C734B}"/>
          </ac:spMkLst>
        </pc:spChg>
      </pc:sldChg>
      <pc:sldChg chg="add del">
        <pc:chgData name="stephanie voss" userId="6785c3b0d69b5fb9" providerId="LiveId" clId="{0BE3BA8C-94F9-46EE-8318-23C30858F7B6}" dt="2020-03-05T10:04:29.115" v="549" actId="47"/>
        <pc:sldMkLst>
          <pc:docMk/>
          <pc:sldMk cId="261812034" sldId="560"/>
        </pc:sldMkLst>
      </pc:sldChg>
      <pc:sldChg chg="addSp delSp modSp add">
        <pc:chgData name="stephanie voss" userId="6785c3b0d69b5fb9" providerId="LiveId" clId="{0BE3BA8C-94F9-46EE-8318-23C30858F7B6}" dt="2020-03-05T10:01:11.133" v="481" actId="207"/>
        <pc:sldMkLst>
          <pc:docMk/>
          <pc:sldMk cId="577812170" sldId="561"/>
        </pc:sldMkLst>
        <pc:spChg chg="mod">
          <ac:chgData name="stephanie voss" userId="6785c3b0d69b5fb9" providerId="LiveId" clId="{0BE3BA8C-94F9-46EE-8318-23C30858F7B6}" dt="2020-03-05T10:00:37.447" v="472" actId="20577"/>
          <ac:spMkLst>
            <pc:docMk/>
            <pc:sldMk cId="577812170" sldId="561"/>
            <ac:spMk id="2" creationId="{FB0519CB-C961-4114-9C20-98883B60E6DB}"/>
          </ac:spMkLst>
        </pc:spChg>
        <pc:spChg chg="add del mod">
          <ac:chgData name="stephanie voss" userId="6785c3b0d69b5fb9" providerId="LiveId" clId="{0BE3BA8C-94F9-46EE-8318-23C30858F7B6}" dt="2020-03-05T10:00:55.215" v="479" actId="478"/>
          <ac:spMkLst>
            <pc:docMk/>
            <pc:sldMk cId="577812170" sldId="561"/>
            <ac:spMk id="3" creationId="{41A5593A-7C72-4B50-8AFB-C74CE1EEF064}"/>
          </ac:spMkLst>
        </pc:spChg>
        <pc:spChg chg="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4" creationId="{49C61592-A499-426F-8388-A449F2DE930B}"/>
          </ac:spMkLst>
        </pc:spChg>
        <pc:spChg chg="add del mod">
          <ac:chgData name="stephanie voss" userId="6785c3b0d69b5fb9" providerId="LiveId" clId="{0BE3BA8C-94F9-46EE-8318-23C30858F7B6}" dt="2020-03-05T10:00:39.726" v="473" actId="478"/>
          <ac:spMkLst>
            <pc:docMk/>
            <pc:sldMk cId="577812170" sldId="561"/>
            <ac:spMk id="6" creationId="{DE217E21-78E9-4BD8-A2B1-18910D56933C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7" creationId="{CADA8FC9-C1EF-4C58-8FBA-134D40E7D5E8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8" creationId="{B40AF860-AE04-428B-A521-E56F969E6454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9" creationId="{AEFCAE4B-F9BC-43B1-9527-14D4935FDC3C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0" creationId="{4697896B-4F39-45B6-88CE-B133EA0272D7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1" creationId="{C5E754C1-D588-4993-844D-BB667678BAA3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2" creationId="{64D3018D-486A-4511-A15F-F5DFA36D746F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3" creationId="{54C7C5C9-A0E4-423C-99AD-C61A916FEFB7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4" creationId="{42C86988-F27A-419F-95EB-CE6256C49695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5" creationId="{669507CA-D115-45B2-A9F7-E35E1863FD9F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6" creationId="{10FE09E7-5ABD-45CC-B12D-F5087419E1B4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7" creationId="{5E29A64E-B495-4FB7-90B5-5B438940D3FA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8" creationId="{17FEA55B-166E-4F85-A73B-4223CEF5D4B3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19" creationId="{B75C2ABB-D210-4594-8C62-1D33EEE9BEFD}"/>
          </ac:spMkLst>
        </pc:spChg>
        <pc:spChg chg="add mod">
          <ac:chgData name="stephanie voss" userId="6785c3b0d69b5fb9" providerId="LiveId" clId="{0BE3BA8C-94F9-46EE-8318-23C30858F7B6}" dt="2020-03-05T10:00:59.919" v="480" actId="1076"/>
          <ac:spMkLst>
            <pc:docMk/>
            <pc:sldMk cId="577812170" sldId="561"/>
            <ac:spMk id="20" creationId="{9455D644-DD2C-43A9-B4D4-3CD96A8D0DB3}"/>
          </ac:spMkLst>
        </pc:spChg>
        <pc:graphicFrameChg chg="add mod">
          <ac:chgData name="stephanie voss" userId="6785c3b0d69b5fb9" providerId="LiveId" clId="{0BE3BA8C-94F9-46EE-8318-23C30858F7B6}" dt="2020-03-05T10:01:11.133" v="481" actId="207"/>
          <ac:graphicFrameMkLst>
            <pc:docMk/>
            <pc:sldMk cId="577812170" sldId="561"/>
            <ac:graphicFrameMk id="5" creationId="{AF0C5616-4168-46CE-83E7-75AE44328004}"/>
          </ac:graphicFrameMkLst>
        </pc:graphicFrameChg>
      </pc:sldChg>
      <pc:sldChg chg="del">
        <pc:chgData name="stephanie voss" userId="6785c3b0d69b5fb9" providerId="LiveId" clId="{0BE3BA8C-94F9-46EE-8318-23C30858F7B6}" dt="2020-03-05T09:52:04.413" v="47" actId="47"/>
        <pc:sldMkLst>
          <pc:docMk/>
          <pc:sldMk cId="2698305998" sldId="561"/>
        </pc:sldMkLst>
      </pc:sldChg>
      <pc:sldChg chg="modSp add">
        <pc:chgData name="stephanie voss" userId="6785c3b0d69b5fb9" providerId="LiveId" clId="{0BE3BA8C-94F9-46EE-8318-23C30858F7B6}" dt="2020-03-05T10:03:45.448" v="548" actId="6549"/>
        <pc:sldMkLst>
          <pc:docMk/>
          <pc:sldMk cId="1613647013" sldId="562"/>
        </pc:sldMkLst>
        <pc:spChg chg="mod">
          <ac:chgData name="stephanie voss" userId="6785c3b0d69b5fb9" providerId="LiveId" clId="{0BE3BA8C-94F9-46EE-8318-23C30858F7B6}" dt="2020-03-05T10:03:20.012" v="543" actId="20577"/>
          <ac:spMkLst>
            <pc:docMk/>
            <pc:sldMk cId="1613647013" sldId="562"/>
            <ac:spMk id="2" creationId="{88258FD3-E409-4966-AE67-BC058BE0365D}"/>
          </ac:spMkLst>
        </pc:spChg>
        <pc:spChg chg="mod">
          <ac:chgData name="stephanie voss" userId="6785c3b0d69b5fb9" providerId="LiveId" clId="{0BE3BA8C-94F9-46EE-8318-23C30858F7B6}" dt="2020-03-05T10:03:45.448" v="548" actId="6549"/>
          <ac:spMkLst>
            <pc:docMk/>
            <pc:sldMk cId="1613647013" sldId="562"/>
            <ac:spMk id="3" creationId="{70CC3322-A7FB-42CC-8883-1076966C9A8B}"/>
          </ac:spMkLst>
        </pc:spChg>
      </pc:sldChg>
      <pc:sldChg chg="modSp add del">
        <pc:chgData name="stephanie voss" userId="6785c3b0d69b5fb9" providerId="LiveId" clId="{0BE3BA8C-94F9-46EE-8318-23C30858F7B6}" dt="2020-03-05T10:03:03.414" v="524" actId="47"/>
        <pc:sldMkLst>
          <pc:docMk/>
          <pc:sldMk cId="2951339994" sldId="562"/>
        </pc:sldMkLst>
        <pc:spChg chg="mod">
          <ac:chgData name="stephanie voss" userId="6785c3b0d69b5fb9" providerId="LiveId" clId="{0BE3BA8C-94F9-46EE-8318-23C30858F7B6}" dt="2020-03-05T10:02:25.496" v="502" actId="20577"/>
          <ac:spMkLst>
            <pc:docMk/>
            <pc:sldMk cId="2951339994" sldId="562"/>
            <ac:spMk id="2" creationId="{8AF7EAF5-E44F-4482-ADEC-54FEDBC1604D}"/>
          </ac:spMkLst>
        </pc:spChg>
        <pc:spChg chg="mod">
          <ac:chgData name="stephanie voss" userId="6785c3b0d69b5fb9" providerId="LiveId" clId="{0BE3BA8C-94F9-46EE-8318-23C30858F7B6}" dt="2020-03-05T10:02:12.268" v="483"/>
          <ac:spMkLst>
            <pc:docMk/>
            <pc:sldMk cId="2951339994" sldId="562"/>
            <ac:spMk id="3" creationId="{BE6A746A-EB88-406D-B069-F4B196AFCEA4}"/>
          </ac:spMkLst>
        </pc:spChg>
      </pc:sldChg>
      <pc:sldChg chg="modSp add">
        <pc:chgData name="stephanie voss" userId="6785c3b0d69b5fb9" providerId="LiveId" clId="{0BE3BA8C-94F9-46EE-8318-23C30858F7B6}" dt="2020-03-05T10:05:10.321" v="578" actId="14100"/>
        <pc:sldMkLst>
          <pc:docMk/>
          <pc:sldMk cId="975043480" sldId="563"/>
        </pc:sldMkLst>
        <pc:spChg chg="mod">
          <ac:chgData name="stephanie voss" userId="6785c3b0d69b5fb9" providerId="LiveId" clId="{0BE3BA8C-94F9-46EE-8318-23C30858F7B6}" dt="2020-03-05T10:04:41.253" v="568" actId="20577"/>
          <ac:spMkLst>
            <pc:docMk/>
            <pc:sldMk cId="975043480" sldId="563"/>
            <ac:spMk id="2" creationId="{82198781-3703-417D-9B89-DA9C6E2872C8}"/>
          </ac:spMkLst>
        </pc:spChg>
        <pc:spChg chg="mod">
          <ac:chgData name="stephanie voss" userId="6785c3b0d69b5fb9" providerId="LiveId" clId="{0BE3BA8C-94F9-46EE-8318-23C30858F7B6}" dt="2020-03-05T10:05:10.321" v="578" actId="14100"/>
          <ac:spMkLst>
            <pc:docMk/>
            <pc:sldMk cId="975043480" sldId="563"/>
            <ac:spMk id="3" creationId="{F7FFAC81-E68A-49DB-856D-A69801083614}"/>
          </ac:spMkLst>
        </pc:spChg>
      </pc:sldChg>
      <pc:sldChg chg="del">
        <pc:chgData name="stephanie voss" userId="6785c3b0d69b5fb9" providerId="LiveId" clId="{0BE3BA8C-94F9-46EE-8318-23C30858F7B6}" dt="2020-03-05T09:52:04.582" v="48" actId="47"/>
        <pc:sldMkLst>
          <pc:docMk/>
          <pc:sldMk cId="1804207734" sldId="563"/>
        </pc:sldMkLst>
      </pc:sldChg>
      <pc:sldChg chg="modSp add del">
        <pc:chgData name="stephanie voss" userId="6785c3b0d69b5fb9" providerId="LiveId" clId="{0BE3BA8C-94F9-46EE-8318-23C30858F7B6}" dt="2020-03-05T10:02:58.987" v="523" actId="47"/>
        <pc:sldMkLst>
          <pc:docMk/>
          <pc:sldMk cId="1971068815" sldId="563"/>
        </pc:sldMkLst>
        <pc:spChg chg="mod">
          <ac:chgData name="stephanie voss" userId="6785c3b0d69b5fb9" providerId="LiveId" clId="{0BE3BA8C-94F9-46EE-8318-23C30858F7B6}" dt="2020-03-05T10:02:47.180" v="522" actId="14100"/>
          <ac:spMkLst>
            <pc:docMk/>
            <pc:sldMk cId="1971068815" sldId="563"/>
            <ac:spMk id="2" creationId="{76B1DA29-B00E-44D3-8928-0B4E83A4C571}"/>
          </ac:spMkLst>
        </pc:spChg>
      </pc:sldChg>
      <pc:sldChg chg="modSp add ord">
        <pc:chgData name="stephanie voss" userId="6785c3b0d69b5fb9" providerId="LiveId" clId="{0BE3BA8C-94F9-46EE-8318-23C30858F7B6}" dt="2020-03-05T10:05:47.814" v="594" actId="20577"/>
        <pc:sldMkLst>
          <pc:docMk/>
          <pc:sldMk cId="2382602234" sldId="564"/>
        </pc:sldMkLst>
        <pc:spChg chg="mod">
          <ac:chgData name="stephanie voss" userId="6785c3b0d69b5fb9" providerId="LiveId" clId="{0BE3BA8C-94F9-46EE-8318-23C30858F7B6}" dt="2020-03-05T10:05:47.814" v="594" actId="20577"/>
          <ac:spMkLst>
            <pc:docMk/>
            <pc:sldMk cId="2382602234" sldId="564"/>
            <ac:spMk id="2" creationId="{82198781-3703-417D-9B89-DA9C6E2872C8}"/>
          </ac:spMkLst>
        </pc:spChg>
        <pc:spChg chg="mod">
          <ac:chgData name="stephanie voss" userId="6785c3b0d69b5fb9" providerId="LiveId" clId="{0BE3BA8C-94F9-46EE-8318-23C30858F7B6}" dt="2020-03-05T10:05:43.649" v="582"/>
          <ac:spMkLst>
            <pc:docMk/>
            <pc:sldMk cId="2382602234" sldId="564"/>
            <ac:spMk id="3" creationId="{F7FFAC81-E68A-49DB-856D-A69801083614}"/>
          </ac:spMkLst>
        </pc:spChg>
      </pc:sldChg>
      <pc:sldChg chg="modSp add">
        <pc:chgData name="stephanie voss" userId="6785c3b0d69b5fb9" providerId="LiveId" clId="{0BE3BA8C-94F9-46EE-8318-23C30858F7B6}" dt="2020-03-05T10:06:13.045" v="611" actId="20577"/>
        <pc:sldMkLst>
          <pc:docMk/>
          <pc:sldMk cId="2560814785" sldId="565"/>
        </pc:sldMkLst>
        <pc:spChg chg="mod">
          <ac:chgData name="stephanie voss" userId="6785c3b0d69b5fb9" providerId="LiveId" clId="{0BE3BA8C-94F9-46EE-8318-23C30858F7B6}" dt="2020-03-05T10:06:13.045" v="611" actId="20577"/>
          <ac:spMkLst>
            <pc:docMk/>
            <pc:sldMk cId="2560814785" sldId="565"/>
            <ac:spMk id="2" creationId="{82198781-3703-417D-9B89-DA9C6E2872C8}"/>
          </ac:spMkLst>
        </pc:spChg>
        <pc:spChg chg="mod">
          <ac:chgData name="stephanie voss" userId="6785c3b0d69b5fb9" providerId="LiveId" clId="{0BE3BA8C-94F9-46EE-8318-23C30858F7B6}" dt="2020-03-05T10:06:09.395" v="598" actId="1076"/>
          <ac:spMkLst>
            <pc:docMk/>
            <pc:sldMk cId="2560814785" sldId="565"/>
            <ac:spMk id="3" creationId="{F7FFAC81-E68A-49DB-856D-A69801083614}"/>
          </ac:spMkLst>
        </pc:spChg>
      </pc:sldChg>
      <pc:sldChg chg="del">
        <pc:chgData name="stephanie voss" userId="6785c3b0d69b5fb9" providerId="LiveId" clId="{0BE3BA8C-94F9-46EE-8318-23C30858F7B6}" dt="2020-03-05T09:52:07.970" v="53" actId="47"/>
        <pc:sldMkLst>
          <pc:docMk/>
          <pc:sldMk cId="3971119482" sldId="565"/>
        </pc:sldMkLst>
      </pc:sldChg>
      <pc:sldChg chg="delSp modSp add">
        <pc:chgData name="stephanie voss" userId="6785c3b0d69b5fb9" providerId="LiveId" clId="{0BE3BA8C-94F9-46EE-8318-23C30858F7B6}" dt="2020-03-05T10:06:47.118" v="630" actId="478"/>
        <pc:sldMkLst>
          <pc:docMk/>
          <pc:sldMk cId="1121281698" sldId="566"/>
        </pc:sldMkLst>
        <pc:spChg chg="mod">
          <ac:chgData name="stephanie voss" userId="6785c3b0d69b5fb9" providerId="LiveId" clId="{0BE3BA8C-94F9-46EE-8318-23C30858F7B6}" dt="2020-03-05T10:06:41.593" v="629" actId="20577"/>
          <ac:spMkLst>
            <pc:docMk/>
            <pc:sldMk cId="1121281698" sldId="566"/>
            <ac:spMk id="2" creationId="{F32B678D-5A56-458B-9D84-00F4DC8CB006}"/>
          </ac:spMkLst>
        </pc:spChg>
        <pc:spChg chg="del">
          <ac:chgData name="stephanie voss" userId="6785c3b0d69b5fb9" providerId="LiveId" clId="{0BE3BA8C-94F9-46EE-8318-23C30858F7B6}" dt="2020-03-05T10:06:47.118" v="630" actId="478"/>
          <ac:spMkLst>
            <pc:docMk/>
            <pc:sldMk cId="1121281698" sldId="566"/>
            <ac:spMk id="3" creationId="{4B9AF603-0451-4A9B-AEE2-074D31BFBB74}"/>
          </ac:spMkLst>
        </pc:spChg>
      </pc:sldChg>
      <pc:sldChg chg="del">
        <pc:chgData name="stephanie voss" userId="6785c3b0d69b5fb9" providerId="LiveId" clId="{0BE3BA8C-94F9-46EE-8318-23C30858F7B6}" dt="2020-03-05T09:52:02.238" v="34" actId="47"/>
        <pc:sldMkLst>
          <pc:docMk/>
          <pc:sldMk cId="1645469711" sldId="566"/>
        </pc:sldMkLst>
      </pc:sldChg>
      <pc:sldChg chg="del">
        <pc:chgData name="stephanie voss" userId="6785c3b0d69b5fb9" providerId="LiveId" clId="{0BE3BA8C-94F9-46EE-8318-23C30858F7B6}" dt="2020-03-05T09:52:02.407" v="35" actId="47"/>
        <pc:sldMkLst>
          <pc:docMk/>
          <pc:sldMk cId="812970463" sldId="567"/>
        </pc:sldMkLst>
      </pc:sldChg>
      <pc:sldChg chg="del">
        <pc:chgData name="stephanie voss" userId="6785c3b0d69b5fb9" providerId="LiveId" clId="{0BE3BA8C-94F9-46EE-8318-23C30858F7B6}" dt="2020-03-05T09:52:02.607" v="36" actId="47"/>
        <pc:sldMkLst>
          <pc:docMk/>
          <pc:sldMk cId="2840545138" sldId="568"/>
        </pc:sldMkLst>
      </pc:sldChg>
      <pc:sldChg chg="del">
        <pc:chgData name="stephanie voss" userId="6785c3b0d69b5fb9" providerId="LiveId" clId="{0BE3BA8C-94F9-46EE-8318-23C30858F7B6}" dt="2020-03-05T09:52:02.854" v="37" actId="47"/>
        <pc:sldMkLst>
          <pc:docMk/>
          <pc:sldMk cId="2861321524" sldId="570"/>
        </pc:sldMkLst>
      </pc:sldChg>
      <pc:sldChg chg="del">
        <pc:chgData name="stephanie voss" userId="6785c3b0d69b5fb9" providerId="LiveId" clId="{0BE3BA8C-94F9-46EE-8318-23C30858F7B6}" dt="2020-03-05T09:52:03.039" v="38" actId="47"/>
        <pc:sldMkLst>
          <pc:docMk/>
          <pc:sldMk cId="1489975902" sldId="571"/>
        </pc:sldMkLst>
      </pc:sldChg>
      <pc:sldChg chg="del">
        <pc:chgData name="stephanie voss" userId="6785c3b0d69b5fb9" providerId="LiveId" clId="{0BE3BA8C-94F9-46EE-8318-23C30858F7B6}" dt="2020-03-05T09:52:03.224" v="39" actId="47"/>
        <pc:sldMkLst>
          <pc:docMk/>
          <pc:sldMk cId="185143956" sldId="572"/>
        </pc:sldMkLst>
      </pc:sldChg>
      <pc:sldChg chg="del">
        <pc:chgData name="stephanie voss" userId="6785c3b0d69b5fb9" providerId="LiveId" clId="{0BE3BA8C-94F9-46EE-8318-23C30858F7B6}" dt="2020-03-05T09:52:03.525" v="41" actId="47"/>
        <pc:sldMkLst>
          <pc:docMk/>
          <pc:sldMk cId="2874915389" sldId="573"/>
        </pc:sldMkLst>
      </pc:sldChg>
      <pc:sldChg chg="del">
        <pc:chgData name="stephanie voss" userId="6785c3b0d69b5fb9" providerId="LiveId" clId="{0BE3BA8C-94F9-46EE-8318-23C30858F7B6}" dt="2020-03-05T09:52:03.858" v="43" actId="47"/>
        <pc:sldMkLst>
          <pc:docMk/>
          <pc:sldMk cId="3272051815" sldId="574"/>
        </pc:sldMkLst>
      </pc:sldChg>
      <pc:sldChg chg="del">
        <pc:chgData name="stephanie voss" userId="6785c3b0d69b5fb9" providerId="LiveId" clId="{0BE3BA8C-94F9-46EE-8318-23C30858F7B6}" dt="2020-03-05T09:52:03.927" v="44" actId="47"/>
        <pc:sldMkLst>
          <pc:docMk/>
          <pc:sldMk cId="2540301666" sldId="575"/>
        </pc:sldMkLst>
      </pc:sldChg>
      <pc:sldChg chg="del">
        <pc:chgData name="stephanie voss" userId="6785c3b0d69b5fb9" providerId="LiveId" clId="{0BE3BA8C-94F9-46EE-8318-23C30858F7B6}" dt="2020-03-05T09:52:03.710" v="42" actId="47"/>
        <pc:sldMkLst>
          <pc:docMk/>
          <pc:sldMk cId="1627641299" sldId="576"/>
        </pc:sldMkLst>
      </pc:sldChg>
      <pc:sldChg chg="del">
        <pc:chgData name="stephanie voss" userId="6785c3b0d69b5fb9" providerId="LiveId" clId="{0BE3BA8C-94F9-46EE-8318-23C30858F7B6}" dt="2020-03-05T09:52:03.378" v="40" actId="47"/>
        <pc:sldMkLst>
          <pc:docMk/>
          <pc:sldMk cId="3348292140" sldId="577"/>
        </pc:sldMkLst>
      </pc:sldChg>
      <pc:sldChg chg="del">
        <pc:chgData name="stephanie voss" userId="6785c3b0d69b5fb9" providerId="LiveId" clId="{0BE3BA8C-94F9-46EE-8318-23C30858F7B6}" dt="2020-03-05T09:52:04.112" v="45" actId="47"/>
        <pc:sldMkLst>
          <pc:docMk/>
          <pc:sldMk cId="3231521723" sldId="578"/>
        </pc:sldMkLst>
      </pc:sldChg>
      <pc:sldChg chg="del">
        <pc:chgData name="stephanie voss" userId="6785c3b0d69b5fb9" providerId="LiveId" clId="{0BE3BA8C-94F9-46EE-8318-23C30858F7B6}" dt="2020-03-05T09:52:04.682" v="49" actId="47"/>
        <pc:sldMkLst>
          <pc:docMk/>
          <pc:sldMk cId="2595856997" sldId="579"/>
        </pc:sldMkLst>
      </pc:sldChg>
      <pc:sldChg chg="del">
        <pc:chgData name="stephanie voss" userId="6785c3b0d69b5fb9" providerId="LiveId" clId="{0BE3BA8C-94F9-46EE-8318-23C30858F7B6}" dt="2020-03-05T09:52:04.882" v="50" actId="47"/>
        <pc:sldMkLst>
          <pc:docMk/>
          <pc:sldMk cId="1724626170" sldId="580"/>
        </pc:sldMkLst>
      </pc:sldChg>
      <pc:sldChg chg="del">
        <pc:chgData name="stephanie voss" userId="6785c3b0d69b5fb9" providerId="LiveId" clId="{0BE3BA8C-94F9-46EE-8318-23C30858F7B6}" dt="2020-03-05T09:52:05.061" v="51" actId="47"/>
        <pc:sldMkLst>
          <pc:docMk/>
          <pc:sldMk cId="72568007" sldId="581"/>
        </pc:sldMkLst>
      </pc:sldChg>
      <pc:sldChg chg="del">
        <pc:chgData name="stephanie voss" userId="6785c3b0d69b5fb9" providerId="LiveId" clId="{0BE3BA8C-94F9-46EE-8318-23C30858F7B6}" dt="2020-03-05T09:52:05.384" v="52" actId="47"/>
        <pc:sldMkLst>
          <pc:docMk/>
          <pc:sldMk cId="1385634829" sldId="582"/>
        </pc:sldMkLst>
      </pc:sldChg>
    </pc:docChg>
  </pc:docChgLst>
  <pc:docChgLst>
    <pc:chgData name="stephanie voss" userId="6785c3b0d69b5fb9" providerId="LiveId" clId="{369F4953-9261-44CA-9B8A-0F0DF2FDD5C1}"/>
    <pc:docChg chg="undo redo custSel addSld delSld modSld sldOrd modSection">
      <pc:chgData name="stephanie voss" userId="6785c3b0d69b5fb9" providerId="LiveId" clId="{369F4953-9261-44CA-9B8A-0F0DF2FDD5C1}" dt="2020-03-05T11:08:43.041" v="3889" actId="1076"/>
      <pc:docMkLst>
        <pc:docMk/>
      </pc:docMkLst>
      <pc:sldChg chg="modSp del">
        <pc:chgData name="stephanie voss" userId="6785c3b0d69b5fb9" providerId="LiveId" clId="{369F4953-9261-44CA-9B8A-0F0DF2FDD5C1}" dt="2020-03-05T10:08:29.289" v="1" actId="47"/>
        <pc:sldMkLst>
          <pc:docMk/>
          <pc:sldMk cId="282970528" sldId="555"/>
        </pc:sldMkLst>
        <pc:spChg chg="mod">
          <ac:chgData name="stephanie voss" userId="6785c3b0d69b5fb9" providerId="LiveId" clId="{369F4953-9261-44CA-9B8A-0F0DF2FDD5C1}" dt="2020-03-05T10:08:26.936" v="0" actId="6549"/>
          <ac:spMkLst>
            <pc:docMk/>
            <pc:sldMk cId="282970528" sldId="555"/>
            <ac:spMk id="2" creationId="{EB1A2A78-52B8-4C97-B8F4-6EC5E3DEA7E5}"/>
          </ac:spMkLst>
        </pc:spChg>
      </pc:sldChg>
      <pc:sldChg chg="del">
        <pc:chgData name="stephanie voss" userId="6785c3b0d69b5fb9" providerId="LiveId" clId="{369F4953-9261-44CA-9B8A-0F0DF2FDD5C1}" dt="2020-03-05T10:09:23.439" v="79" actId="47"/>
        <pc:sldMkLst>
          <pc:docMk/>
          <pc:sldMk cId="2557166443" sldId="557"/>
        </pc:sldMkLst>
      </pc:sldChg>
      <pc:sldChg chg="del">
        <pc:chgData name="stephanie voss" userId="6785c3b0d69b5fb9" providerId="LiveId" clId="{369F4953-9261-44CA-9B8A-0F0DF2FDD5C1}" dt="2020-03-05T10:10:00.753" v="85" actId="47"/>
        <pc:sldMkLst>
          <pc:docMk/>
          <pc:sldMk cId="577812170" sldId="561"/>
        </pc:sldMkLst>
      </pc:sldChg>
      <pc:sldChg chg="del">
        <pc:chgData name="stephanie voss" userId="6785c3b0d69b5fb9" providerId="LiveId" clId="{369F4953-9261-44CA-9B8A-0F0DF2FDD5C1}" dt="2020-03-05T10:10:01.801" v="86" actId="47"/>
        <pc:sldMkLst>
          <pc:docMk/>
          <pc:sldMk cId="1613647013" sldId="562"/>
        </pc:sldMkLst>
      </pc:sldChg>
      <pc:sldChg chg="del">
        <pc:chgData name="stephanie voss" userId="6785c3b0d69b5fb9" providerId="LiveId" clId="{369F4953-9261-44CA-9B8A-0F0DF2FDD5C1}" dt="2020-03-05T10:10:00.474" v="84" actId="47"/>
        <pc:sldMkLst>
          <pc:docMk/>
          <pc:sldMk cId="975043480" sldId="563"/>
        </pc:sldMkLst>
      </pc:sldChg>
      <pc:sldChg chg="del">
        <pc:chgData name="stephanie voss" userId="6785c3b0d69b5fb9" providerId="LiveId" clId="{369F4953-9261-44CA-9B8A-0F0DF2FDD5C1}" dt="2020-03-05T10:09:59.974" v="82" actId="47"/>
        <pc:sldMkLst>
          <pc:docMk/>
          <pc:sldMk cId="2382602234" sldId="564"/>
        </pc:sldMkLst>
      </pc:sldChg>
      <pc:sldChg chg="del">
        <pc:chgData name="stephanie voss" userId="6785c3b0d69b5fb9" providerId="LiveId" clId="{369F4953-9261-44CA-9B8A-0F0DF2FDD5C1}" dt="2020-03-05T10:10:00.168" v="83" actId="47"/>
        <pc:sldMkLst>
          <pc:docMk/>
          <pc:sldMk cId="2560814785" sldId="565"/>
        </pc:sldMkLst>
      </pc:sldChg>
      <pc:sldChg chg="modSp add del ord">
        <pc:chgData name="stephanie voss" userId="6785c3b0d69b5fb9" providerId="LiveId" clId="{369F4953-9261-44CA-9B8A-0F0DF2FDD5C1}" dt="2020-03-05T10:08:59.996" v="38" actId="47"/>
        <pc:sldMkLst>
          <pc:docMk/>
          <pc:sldMk cId="1156016683" sldId="567"/>
        </pc:sldMkLst>
        <pc:spChg chg="mod">
          <ac:chgData name="stephanie voss" userId="6785c3b0d69b5fb9" providerId="LiveId" clId="{369F4953-9261-44CA-9B8A-0F0DF2FDD5C1}" dt="2020-03-05T10:08:44.313" v="35" actId="20577"/>
          <ac:spMkLst>
            <pc:docMk/>
            <pc:sldMk cId="1156016683" sldId="567"/>
            <ac:spMk id="2" creationId="{F194224B-F224-4296-BEB2-3E08F0CDE06A}"/>
          </ac:spMkLst>
        </pc:spChg>
      </pc:sldChg>
      <pc:sldChg chg="modSp add ord">
        <pc:chgData name="stephanie voss" userId="6785c3b0d69b5fb9" providerId="LiveId" clId="{369F4953-9261-44CA-9B8A-0F0DF2FDD5C1}" dt="2020-03-05T10:09:21.672" v="78"/>
        <pc:sldMkLst>
          <pc:docMk/>
          <pc:sldMk cId="2402277508" sldId="567"/>
        </pc:sldMkLst>
        <pc:spChg chg="mod">
          <ac:chgData name="stephanie voss" userId="6785c3b0d69b5fb9" providerId="LiveId" clId="{369F4953-9261-44CA-9B8A-0F0DF2FDD5C1}" dt="2020-03-05T10:09:17.616" v="76" actId="20577"/>
          <ac:spMkLst>
            <pc:docMk/>
            <pc:sldMk cId="2402277508" sldId="567"/>
            <ac:spMk id="2" creationId="{B6984F27-352C-4B11-9065-D9CD4C842A71}"/>
          </ac:spMkLst>
        </pc:spChg>
      </pc:sldChg>
      <pc:sldChg chg="add del">
        <pc:chgData name="stephanie voss" userId="6785c3b0d69b5fb9" providerId="LiveId" clId="{369F4953-9261-44CA-9B8A-0F0DF2FDD5C1}" dt="2020-03-05T10:09:35.455" v="81" actId="47"/>
        <pc:sldMkLst>
          <pc:docMk/>
          <pc:sldMk cId="776167843" sldId="568"/>
        </pc:sldMkLst>
      </pc:sldChg>
      <pc:sldChg chg="addSp modSp add">
        <pc:chgData name="stephanie voss" userId="6785c3b0d69b5fb9" providerId="LiveId" clId="{369F4953-9261-44CA-9B8A-0F0DF2FDD5C1}" dt="2020-03-05T10:11:45.825" v="141" actId="12"/>
        <pc:sldMkLst>
          <pc:docMk/>
          <pc:sldMk cId="3993425814" sldId="568"/>
        </pc:sldMkLst>
        <pc:spChg chg="mod">
          <ac:chgData name="stephanie voss" userId="6785c3b0d69b5fb9" providerId="LiveId" clId="{369F4953-9261-44CA-9B8A-0F0DF2FDD5C1}" dt="2020-03-05T10:10:16.179" v="113" actId="20577"/>
          <ac:spMkLst>
            <pc:docMk/>
            <pc:sldMk cId="3993425814" sldId="568"/>
            <ac:spMk id="2" creationId="{77C19A6D-64E0-4BB5-AE46-5DDA76759943}"/>
          </ac:spMkLst>
        </pc:spChg>
        <pc:spChg chg="mod">
          <ac:chgData name="stephanie voss" userId="6785c3b0d69b5fb9" providerId="LiveId" clId="{369F4953-9261-44CA-9B8A-0F0DF2FDD5C1}" dt="2020-03-05T10:11:45.825" v="141" actId="12"/>
          <ac:spMkLst>
            <pc:docMk/>
            <pc:sldMk cId="3993425814" sldId="568"/>
            <ac:spMk id="3" creationId="{43B3FD02-9E62-43AF-87F7-4AEFA620BD8F}"/>
          </ac:spMkLst>
        </pc:spChg>
        <pc:spChg chg="add mod">
          <ac:chgData name="stephanie voss" userId="6785c3b0d69b5fb9" providerId="LiveId" clId="{369F4953-9261-44CA-9B8A-0F0DF2FDD5C1}" dt="2020-03-05T10:10:37.004" v="116" actId="1076"/>
          <ac:spMkLst>
            <pc:docMk/>
            <pc:sldMk cId="3993425814" sldId="568"/>
            <ac:spMk id="5" creationId="{BC313E4C-1CD2-4C5F-9E81-2C919810A542}"/>
          </ac:spMkLst>
        </pc:spChg>
      </pc:sldChg>
      <pc:sldChg chg="addSp delSp modSp add">
        <pc:chgData name="stephanie voss" userId="6785c3b0d69b5fb9" providerId="LiveId" clId="{369F4953-9261-44CA-9B8A-0F0DF2FDD5C1}" dt="2020-03-05T10:12:30.192" v="183" actId="1076"/>
        <pc:sldMkLst>
          <pc:docMk/>
          <pc:sldMk cId="1266698823" sldId="569"/>
        </pc:sldMkLst>
        <pc:spChg chg="mod">
          <ac:chgData name="stephanie voss" userId="6785c3b0d69b5fb9" providerId="LiveId" clId="{369F4953-9261-44CA-9B8A-0F0DF2FDD5C1}" dt="2020-03-05T10:12:12.583" v="180" actId="20577"/>
          <ac:spMkLst>
            <pc:docMk/>
            <pc:sldMk cId="1266698823" sldId="569"/>
            <ac:spMk id="2" creationId="{F3D6084E-7F24-4F02-8BE5-C147C75338F3}"/>
          </ac:spMkLst>
        </pc:spChg>
        <pc:spChg chg="del">
          <ac:chgData name="stephanie voss" userId="6785c3b0d69b5fb9" providerId="LiveId" clId="{369F4953-9261-44CA-9B8A-0F0DF2FDD5C1}" dt="2020-03-05T10:12:26.578" v="181" actId="478"/>
          <ac:spMkLst>
            <pc:docMk/>
            <pc:sldMk cId="1266698823" sldId="569"/>
            <ac:spMk id="3" creationId="{7170DE5A-643F-4896-94E3-9FA3CFB94BAE}"/>
          </ac:spMkLst>
        </pc:spChg>
        <pc:spChg chg="add mod">
          <ac:chgData name="stephanie voss" userId="6785c3b0d69b5fb9" providerId="LiveId" clId="{369F4953-9261-44CA-9B8A-0F0DF2FDD5C1}" dt="2020-03-05T10:12:30.192" v="183" actId="1076"/>
          <ac:spMkLst>
            <pc:docMk/>
            <pc:sldMk cId="1266698823" sldId="569"/>
            <ac:spMk id="7" creationId="{66C7DAE3-A197-432F-8896-967954CD9B69}"/>
          </ac:spMkLst>
        </pc:spChg>
        <pc:spChg chg="add mod">
          <ac:chgData name="stephanie voss" userId="6785c3b0d69b5fb9" providerId="LiveId" clId="{369F4953-9261-44CA-9B8A-0F0DF2FDD5C1}" dt="2020-03-05T10:12:30.192" v="183" actId="1076"/>
          <ac:spMkLst>
            <pc:docMk/>
            <pc:sldMk cId="1266698823" sldId="569"/>
            <ac:spMk id="8" creationId="{B9E975E1-A212-4F67-AA3C-9BE6C660C73B}"/>
          </ac:spMkLst>
        </pc:spChg>
        <pc:spChg chg="add mod">
          <ac:chgData name="stephanie voss" userId="6785c3b0d69b5fb9" providerId="LiveId" clId="{369F4953-9261-44CA-9B8A-0F0DF2FDD5C1}" dt="2020-03-05T10:12:30.192" v="183" actId="1076"/>
          <ac:spMkLst>
            <pc:docMk/>
            <pc:sldMk cId="1266698823" sldId="569"/>
            <ac:spMk id="10" creationId="{C466AAAA-AB6E-4C71-9E32-F30E39F30C54}"/>
          </ac:spMkLst>
        </pc:spChg>
        <pc:picChg chg="add mod">
          <ac:chgData name="stephanie voss" userId="6785c3b0d69b5fb9" providerId="LiveId" clId="{369F4953-9261-44CA-9B8A-0F0DF2FDD5C1}" dt="2020-03-05T10:12:30.192" v="183" actId="1076"/>
          <ac:picMkLst>
            <pc:docMk/>
            <pc:sldMk cId="1266698823" sldId="569"/>
            <ac:picMk id="5" creationId="{1E1A38F1-773E-488C-A22D-4449E7C29424}"/>
          </ac:picMkLst>
        </pc:picChg>
        <pc:picChg chg="add mod">
          <ac:chgData name="stephanie voss" userId="6785c3b0d69b5fb9" providerId="LiveId" clId="{369F4953-9261-44CA-9B8A-0F0DF2FDD5C1}" dt="2020-03-05T10:12:30.192" v="183" actId="1076"/>
          <ac:picMkLst>
            <pc:docMk/>
            <pc:sldMk cId="1266698823" sldId="569"/>
            <ac:picMk id="6" creationId="{83E5B40D-57A8-4C75-B680-08692A0C2AD7}"/>
          </ac:picMkLst>
        </pc:picChg>
        <pc:picChg chg="add mod">
          <ac:chgData name="stephanie voss" userId="6785c3b0d69b5fb9" providerId="LiveId" clId="{369F4953-9261-44CA-9B8A-0F0DF2FDD5C1}" dt="2020-03-05T10:12:30.192" v="183" actId="1076"/>
          <ac:picMkLst>
            <pc:docMk/>
            <pc:sldMk cId="1266698823" sldId="569"/>
            <ac:picMk id="9" creationId="{3B2573D6-57A9-4943-9994-B2DD03CCE32C}"/>
          </ac:picMkLst>
        </pc:picChg>
      </pc:sldChg>
      <pc:sldChg chg="addSp delSp modSp add">
        <pc:chgData name="stephanie voss" userId="6785c3b0d69b5fb9" providerId="LiveId" clId="{369F4953-9261-44CA-9B8A-0F0DF2FDD5C1}" dt="2020-03-05T10:13:40.455" v="226" actId="20577"/>
        <pc:sldMkLst>
          <pc:docMk/>
          <pc:sldMk cId="3593127819" sldId="570"/>
        </pc:sldMkLst>
        <pc:spChg chg="mod">
          <ac:chgData name="stephanie voss" userId="6785c3b0d69b5fb9" providerId="LiveId" clId="{369F4953-9261-44CA-9B8A-0F0DF2FDD5C1}" dt="2020-03-05T10:13:40.455" v="226" actId="20577"/>
          <ac:spMkLst>
            <pc:docMk/>
            <pc:sldMk cId="3593127819" sldId="570"/>
            <ac:spMk id="2" creationId="{3EE2EB53-8E88-4274-8EC2-F4FABA5FDF2B}"/>
          </ac:spMkLst>
        </pc:spChg>
        <pc:spChg chg="del mod">
          <ac:chgData name="stephanie voss" userId="6785c3b0d69b5fb9" providerId="LiveId" clId="{369F4953-9261-44CA-9B8A-0F0DF2FDD5C1}" dt="2020-03-05T10:12:53.698" v="186" actId="478"/>
          <ac:spMkLst>
            <pc:docMk/>
            <pc:sldMk cId="3593127819" sldId="570"/>
            <ac:spMk id="3" creationId="{C8840A58-DC07-4ED9-AF36-5808A1719C9A}"/>
          </ac:spMkLst>
        </pc:spChg>
        <pc:spChg chg="add mod">
          <ac:chgData name="stephanie voss" userId="6785c3b0d69b5fb9" providerId="LiveId" clId="{369F4953-9261-44CA-9B8A-0F0DF2FDD5C1}" dt="2020-03-05T10:13:30.640" v="197" actId="1076"/>
          <ac:spMkLst>
            <pc:docMk/>
            <pc:sldMk cId="3593127819" sldId="570"/>
            <ac:spMk id="6" creationId="{A0DA7C1F-6961-45B5-88AE-0B68A5DD5820}"/>
          </ac:spMkLst>
        </pc:spChg>
        <pc:spChg chg="add mod">
          <ac:chgData name="stephanie voss" userId="6785c3b0d69b5fb9" providerId="LiveId" clId="{369F4953-9261-44CA-9B8A-0F0DF2FDD5C1}" dt="2020-03-05T10:13:22.874" v="195" actId="1076"/>
          <ac:spMkLst>
            <pc:docMk/>
            <pc:sldMk cId="3593127819" sldId="570"/>
            <ac:spMk id="7" creationId="{7C4DE429-E28F-471F-AC7E-105D7D6DC5F4}"/>
          </ac:spMkLst>
        </pc:spChg>
        <pc:spChg chg="add mod">
          <ac:chgData name="stephanie voss" userId="6785c3b0d69b5fb9" providerId="LiveId" clId="{369F4953-9261-44CA-9B8A-0F0DF2FDD5C1}" dt="2020-03-05T10:13:22.874" v="195" actId="1076"/>
          <ac:spMkLst>
            <pc:docMk/>
            <pc:sldMk cId="3593127819" sldId="570"/>
            <ac:spMk id="8" creationId="{A6F5C051-8089-4388-A8B1-5059A7C4845D}"/>
          </ac:spMkLst>
        </pc:spChg>
        <pc:graphicFrameChg chg="add mod">
          <ac:chgData name="stephanie voss" userId="6785c3b0d69b5fb9" providerId="LiveId" clId="{369F4953-9261-44CA-9B8A-0F0DF2FDD5C1}" dt="2020-03-05T10:13:27.315" v="196" actId="1076"/>
          <ac:graphicFrameMkLst>
            <pc:docMk/>
            <pc:sldMk cId="3593127819" sldId="570"/>
            <ac:graphicFrameMk id="5" creationId="{91C47EA3-737B-40E4-AB5C-AA3AA7FA3650}"/>
          </ac:graphicFrameMkLst>
        </pc:graphicFrameChg>
      </pc:sldChg>
      <pc:sldChg chg="addSp delSp modSp add">
        <pc:chgData name="stephanie voss" userId="6785c3b0d69b5fb9" providerId="LiveId" clId="{369F4953-9261-44CA-9B8A-0F0DF2FDD5C1}" dt="2020-03-05T10:16:59.540" v="292" actId="1076"/>
        <pc:sldMkLst>
          <pc:docMk/>
          <pc:sldMk cId="4009175769" sldId="571"/>
        </pc:sldMkLst>
        <pc:spChg chg="mod">
          <ac:chgData name="stephanie voss" userId="6785c3b0d69b5fb9" providerId="LiveId" clId="{369F4953-9261-44CA-9B8A-0F0DF2FDD5C1}" dt="2020-03-05T10:14:25.999" v="263" actId="20577"/>
          <ac:spMkLst>
            <pc:docMk/>
            <pc:sldMk cId="4009175769" sldId="571"/>
            <ac:spMk id="2" creationId="{6E8922C0-A22D-4089-BFFA-FE965DF05D5A}"/>
          </ac:spMkLst>
        </pc:spChg>
        <pc:spChg chg="del">
          <ac:chgData name="stephanie voss" userId="6785c3b0d69b5fb9" providerId="LiveId" clId="{369F4953-9261-44CA-9B8A-0F0DF2FDD5C1}" dt="2020-03-05T10:14:03.733" v="228" actId="478"/>
          <ac:spMkLst>
            <pc:docMk/>
            <pc:sldMk cId="4009175769" sldId="571"/>
            <ac:spMk id="3" creationId="{6B397BE5-E94D-4B87-95A7-8BCF625E4423}"/>
          </ac:spMkLst>
        </pc:spChg>
        <pc:spChg chg="add del mod">
          <ac:chgData name="stephanie voss" userId="6785c3b0d69b5fb9" providerId="LiveId" clId="{369F4953-9261-44CA-9B8A-0F0DF2FDD5C1}" dt="2020-03-05T10:16:06.024" v="277" actId="478"/>
          <ac:spMkLst>
            <pc:docMk/>
            <pc:sldMk cId="4009175769" sldId="571"/>
            <ac:spMk id="5" creationId="{08732EF2-593A-48EB-B3A8-ABCC558B3E3A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6" creationId="{3DA6AC9E-EE2C-4518-81A4-D10BCC3D7C08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7" creationId="{4F86BD8D-AAD7-4122-A8B2-CBA7BB12E40D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8" creationId="{352A5214-5C9A-4BFD-BD55-30740644AA3A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9" creationId="{D387C98C-769C-4845-9A94-E885F5111AC8}"/>
          </ac:spMkLst>
        </pc:spChg>
        <pc:spChg chg="add mod">
          <ac:chgData name="stephanie voss" userId="6785c3b0d69b5fb9" providerId="LiveId" clId="{369F4953-9261-44CA-9B8A-0F0DF2FDD5C1}" dt="2020-03-05T10:16:59.540" v="292" actId="1076"/>
          <ac:spMkLst>
            <pc:docMk/>
            <pc:sldMk cId="4009175769" sldId="571"/>
            <ac:spMk id="10" creationId="{DE5D9749-5C98-4FF3-8E1B-6673A01FC54B}"/>
          </ac:spMkLst>
        </pc:spChg>
        <pc:spChg chg="add mod">
          <ac:chgData name="stephanie voss" userId="6785c3b0d69b5fb9" providerId="LiveId" clId="{369F4953-9261-44CA-9B8A-0F0DF2FDD5C1}" dt="2020-03-05T10:14:41.665" v="264" actId="207"/>
          <ac:spMkLst>
            <pc:docMk/>
            <pc:sldMk cId="4009175769" sldId="571"/>
            <ac:spMk id="11" creationId="{70D2F0EB-A814-44C4-B300-632AA327285A}"/>
          </ac:spMkLst>
        </pc:spChg>
        <pc:spChg chg="add mod">
          <ac:chgData name="stephanie voss" userId="6785c3b0d69b5fb9" providerId="LiveId" clId="{369F4953-9261-44CA-9B8A-0F0DF2FDD5C1}" dt="2020-03-05T10:14:41.665" v="264" actId="207"/>
          <ac:spMkLst>
            <pc:docMk/>
            <pc:sldMk cId="4009175769" sldId="571"/>
            <ac:spMk id="12" creationId="{E2E4A74A-A5E7-40F1-A4CE-7BC9C5FFA923}"/>
          </ac:spMkLst>
        </pc:spChg>
        <pc:spChg chg="add mod">
          <ac:chgData name="stephanie voss" userId="6785c3b0d69b5fb9" providerId="LiveId" clId="{369F4953-9261-44CA-9B8A-0F0DF2FDD5C1}" dt="2020-03-05T10:14:41.665" v="264" actId="207"/>
          <ac:spMkLst>
            <pc:docMk/>
            <pc:sldMk cId="4009175769" sldId="571"/>
            <ac:spMk id="13" creationId="{9ABFE34E-0485-448E-8827-97FE443CA211}"/>
          </ac:spMkLst>
        </pc:spChg>
        <pc:spChg chg="add mod">
          <ac:chgData name="stephanie voss" userId="6785c3b0d69b5fb9" providerId="LiveId" clId="{369F4953-9261-44CA-9B8A-0F0DF2FDD5C1}" dt="2020-03-05T10:14:41.665" v="264" actId="207"/>
          <ac:spMkLst>
            <pc:docMk/>
            <pc:sldMk cId="4009175769" sldId="571"/>
            <ac:spMk id="14" creationId="{C73FE7ED-6FD0-4ACF-8287-FA6A5DA19864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19" creationId="{F4E2465D-5C84-4DE6-8825-34EE212A2140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20" creationId="{E5B902D2-D1DE-4EC7-95FC-892FF5E1EC8C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21" creationId="{78FB2A38-4C4C-4179-9328-612FEE5298C4}"/>
          </ac:spMkLst>
        </pc:spChg>
        <pc:spChg chg="add mod">
          <ac:chgData name="stephanie voss" userId="6785c3b0d69b5fb9" providerId="LiveId" clId="{369F4953-9261-44CA-9B8A-0F0DF2FDD5C1}" dt="2020-03-05T10:14:09.809" v="230" actId="1076"/>
          <ac:spMkLst>
            <pc:docMk/>
            <pc:sldMk cId="4009175769" sldId="571"/>
            <ac:spMk id="22" creationId="{48CB03AD-C4C5-4251-A0D9-5ED4824EEB14}"/>
          </ac:spMkLst>
        </pc:spChg>
        <pc:spChg chg="add mod ord">
          <ac:chgData name="stephanie voss" userId="6785c3b0d69b5fb9" providerId="LiveId" clId="{369F4953-9261-44CA-9B8A-0F0DF2FDD5C1}" dt="2020-03-05T10:16:22.670" v="283" actId="167"/>
          <ac:spMkLst>
            <pc:docMk/>
            <pc:sldMk cId="4009175769" sldId="571"/>
            <ac:spMk id="33" creationId="{4CEB96A4-B066-41C6-BFED-2E818A451CB9}"/>
          </ac:spMkLst>
        </pc:spChg>
        <pc:cxnChg chg="add mod">
          <ac:chgData name="stephanie voss" userId="6785c3b0d69b5fb9" providerId="LiveId" clId="{369F4953-9261-44CA-9B8A-0F0DF2FDD5C1}" dt="2020-03-05T10:16:39.398" v="287" actId="14100"/>
          <ac:cxnSpMkLst>
            <pc:docMk/>
            <pc:sldMk cId="4009175769" sldId="571"/>
            <ac:cxnSpMk id="15" creationId="{8C19270D-7D7F-44A6-AC7A-E5CCC779220C}"/>
          </ac:cxnSpMkLst>
        </pc:cxnChg>
        <pc:cxnChg chg="add mod">
          <ac:chgData name="stephanie voss" userId="6785c3b0d69b5fb9" providerId="LiveId" clId="{369F4953-9261-44CA-9B8A-0F0DF2FDD5C1}" dt="2020-03-05T10:16:53.536" v="291" actId="14100"/>
          <ac:cxnSpMkLst>
            <pc:docMk/>
            <pc:sldMk cId="4009175769" sldId="571"/>
            <ac:cxnSpMk id="16" creationId="{792E63AD-2D35-4934-8A10-6ADAA543C805}"/>
          </ac:cxnSpMkLst>
        </pc:cxnChg>
        <pc:cxnChg chg="add mod">
          <ac:chgData name="stephanie voss" userId="6785c3b0d69b5fb9" providerId="LiveId" clId="{369F4953-9261-44CA-9B8A-0F0DF2FDD5C1}" dt="2020-03-05T10:16:47.361" v="289" actId="14100"/>
          <ac:cxnSpMkLst>
            <pc:docMk/>
            <pc:sldMk cId="4009175769" sldId="571"/>
            <ac:cxnSpMk id="17" creationId="{CC64ED40-1680-41A4-A030-2A511679B678}"/>
          </ac:cxnSpMkLst>
        </pc:cxnChg>
        <pc:cxnChg chg="add mod">
          <ac:chgData name="stephanie voss" userId="6785c3b0d69b5fb9" providerId="LiveId" clId="{369F4953-9261-44CA-9B8A-0F0DF2FDD5C1}" dt="2020-03-05T10:16:49.810" v="290" actId="14100"/>
          <ac:cxnSpMkLst>
            <pc:docMk/>
            <pc:sldMk cId="4009175769" sldId="571"/>
            <ac:cxnSpMk id="18" creationId="{70BCAA10-1711-4E75-9E93-481ED26A975B}"/>
          </ac:cxnSpMkLst>
        </pc:cxnChg>
      </pc:sldChg>
      <pc:sldChg chg="addSp delSp modSp add modNotesTx">
        <pc:chgData name="stephanie voss" userId="6785c3b0d69b5fb9" providerId="LiveId" clId="{369F4953-9261-44CA-9B8A-0F0DF2FDD5C1}" dt="2020-03-05T10:20:44.548" v="835" actId="20577"/>
        <pc:sldMkLst>
          <pc:docMk/>
          <pc:sldMk cId="2252774848" sldId="572"/>
        </pc:sldMkLst>
        <pc:spChg chg="mod">
          <ac:chgData name="stephanie voss" userId="6785c3b0d69b5fb9" providerId="LiveId" clId="{369F4953-9261-44CA-9B8A-0F0DF2FDD5C1}" dt="2020-03-05T10:17:42.966" v="325" actId="20577"/>
          <ac:spMkLst>
            <pc:docMk/>
            <pc:sldMk cId="2252774848" sldId="572"/>
            <ac:spMk id="2" creationId="{227B6DC7-2D3E-424B-B379-DDAB4255E6D5}"/>
          </ac:spMkLst>
        </pc:spChg>
        <pc:spChg chg="del">
          <ac:chgData name="stephanie voss" userId="6785c3b0d69b5fb9" providerId="LiveId" clId="{369F4953-9261-44CA-9B8A-0F0DF2FDD5C1}" dt="2020-03-05T10:17:30.287" v="294" actId="478"/>
          <ac:spMkLst>
            <pc:docMk/>
            <pc:sldMk cId="2252774848" sldId="572"/>
            <ac:spMk id="3" creationId="{7C539D5F-C053-4E47-B93A-5B8E67565922}"/>
          </ac:spMkLst>
        </pc:spChg>
        <pc:graphicFrameChg chg="add mod">
          <ac:chgData name="stephanie voss" userId="6785c3b0d69b5fb9" providerId="LiveId" clId="{369F4953-9261-44CA-9B8A-0F0DF2FDD5C1}" dt="2020-03-05T10:17:33.566" v="296" actId="1076"/>
          <ac:graphicFrameMkLst>
            <pc:docMk/>
            <pc:sldMk cId="2252774848" sldId="572"/>
            <ac:graphicFrameMk id="5" creationId="{AC57AC14-9019-4334-9D5B-8B0C138CF79D}"/>
          </ac:graphicFrameMkLst>
        </pc:graphicFrameChg>
      </pc:sldChg>
      <pc:sldChg chg="addSp delSp modSp add">
        <pc:chgData name="stephanie voss" userId="6785c3b0d69b5fb9" providerId="LiveId" clId="{369F4953-9261-44CA-9B8A-0F0DF2FDD5C1}" dt="2020-03-05T10:22:04.086" v="867" actId="207"/>
        <pc:sldMkLst>
          <pc:docMk/>
          <pc:sldMk cId="3737868616" sldId="573"/>
        </pc:sldMkLst>
        <pc:spChg chg="mod">
          <ac:chgData name="stephanie voss" userId="6785c3b0d69b5fb9" providerId="LiveId" clId="{369F4953-9261-44CA-9B8A-0F0DF2FDD5C1}" dt="2020-03-05T10:21:34.338" v="866" actId="20577"/>
          <ac:spMkLst>
            <pc:docMk/>
            <pc:sldMk cId="3737868616" sldId="573"/>
            <ac:spMk id="2" creationId="{83AE9EF0-C6C8-4457-AB06-4FD72C9D1782}"/>
          </ac:spMkLst>
        </pc:spChg>
        <pc:spChg chg="del">
          <ac:chgData name="stephanie voss" userId="6785c3b0d69b5fb9" providerId="LiveId" clId="{369F4953-9261-44CA-9B8A-0F0DF2FDD5C1}" dt="2020-03-05T10:21:13.563" v="837" actId="478"/>
          <ac:spMkLst>
            <pc:docMk/>
            <pc:sldMk cId="3737868616" sldId="573"/>
            <ac:spMk id="3" creationId="{E591CD8A-71A2-4B0E-884C-9104C15E4439}"/>
          </ac:spMkLst>
        </pc:spChg>
        <pc:spChg chg="add mod">
          <ac:chgData name="stephanie voss" userId="6785c3b0d69b5fb9" providerId="LiveId" clId="{369F4953-9261-44CA-9B8A-0F0DF2FDD5C1}" dt="2020-03-05T10:21:21.029" v="839" actId="1076"/>
          <ac:spMkLst>
            <pc:docMk/>
            <pc:sldMk cId="3737868616" sldId="573"/>
            <ac:spMk id="5" creationId="{2E6FB6F5-D840-4020-8319-72A94293A0A6}"/>
          </ac:spMkLst>
        </pc:spChg>
        <pc:spChg chg="add mod">
          <ac:chgData name="stephanie voss" userId="6785c3b0d69b5fb9" providerId="LiveId" clId="{369F4953-9261-44CA-9B8A-0F0DF2FDD5C1}" dt="2020-03-05T10:21:21.029" v="839" actId="1076"/>
          <ac:spMkLst>
            <pc:docMk/>
            <pc:sldMk cId="3737868616" sldId="573"/>
            <ac:spMk id="6" creationId="{07AE416E-1861-499F-806E-D82E14721592}"/>
          </ac:spMkLst>
        </pc:spChg>
        <pc:spChg chg="add mod">
          <ac:chgData name="stephanie voss" userId="6785c3b0d69b5fb9" providerId="LiveId" clId="{369F4953-9261-44CA-9B8A-0F0DF2FDD5C1}" dt="2020-03-05T10:22:04.086" v="867" actId="207"/>
          <ac:spMkLst>
            <pc:docMk/>
            <pc:sldMk cId="3737868616" sldId="573"/>
            <ac:spMk id="7" creationId="{CF157662-8CA8-461E-A950-715996726AAE}"/>
          </ac:spMkLst>
        </pc:spChg>
        <pc:spChg chg="add mod">
          <ac:chgData name="stephanie voss" userId="6785c3b0d69b5fb9" providerId="LiveId" clId="{369F4953-9261-44CA-9B8A-0F0DF2FDD5C1}" dt="2020-03-05T10:21:21.029" v="839" actId="1076"/>
          <ac:spMkLst>
            <pc:docMk/>
            <pc:sldMk cId="3737868616" sldId="573"/>
            <ac:spMk id="8" creationId="{A1B95D8D-F24A-43BE-9AC3-F125EEB7DFDA}"/>
          </ac:spMkLst>
        </pc:spChg>
      </pc:sldChg>
      <pc:sldChg chg="addSp delSp modSp add modNotesTx">
        <pc:chgData name="stephanie voss" userId="6785c3b0d69b5fb9" providerId="LiveId" clId="{369F4953-9261-44CA-9B8A-0F0DF2FDD5C1}" dt="2020-03-05T10:25:37.817" v="1240" actId="20577"/>
        <pc:sldMkLst>
          <pc:docMk/>
          <pc:sldMk cId="1905884787" sldId="574"/>
        </pc:sldMkLst>
        <pc:spChg chg="mod">
          <ac:chgData name="stephanie voss" userId="6785c3b0d69b5fb9" providerId="LiveId" clId="{369F4953-9261-44CA-9B8A-0F0DF2FDD5C1}" dt="2020-03-05T10:24:18.534" v="918" actId="14100"/>
          <ac:spMkLst>
            <pc:docMk/>
            <pc:sldMk cId="1905884787" sldId="574"/>
            <ac:spMk id="2" creationId="{16E47E26-E3D8-4E80-982D-1D513442341E}"/>
          </ac:spMkLst>
        </pc:spChg>
        <pc:spChg chg="del">
          <ac:chgData name="stephanie voss" userId="6785c3b0d69b5fb9" providerId="LiveId" clId="{369F4953-9261-44CA-9B8A-0F0DF2FDD5C1}" dt="2020-03-05T10:22:38.698" v="869" actId="478"/>
          <ac:spMkLst>
            <pc:docMk/>
            <pc:sldMk cId="1905884787" sldId="574"/>
            <ac:spMk id="3" creationId="{60FE20CF-0997-4A77-8DE5-A13C8CC74A58}"/>
          </ac:spMkLst>
        </pc:spChg>
        <pc:spChg chg="mod">
          <ac:chgData name="stephanie voss" userId="6785c3b0d69b5fb9" providerId="LiveId" clId="{369F4953-9261-44CA-9B8A-0F0DF2FDD5C1}" dt="2020-03-05T10:23:54.085" v="875" actId="207"/>
          <ac:spMkLst>
            <pc:docMk/>
            <pc:sldMk cId="1905884787" sldId="574"/>
            <ac:spMk id="14" creationId="{1AF2A158-5B79-420C-B107-BCF23C5B0F7C}"/>
          </ac:spMkLst>
        </pc:spChg>
        <pc:spChg chg="mod">
          <ac:chgData name="stephanie voss" userId="6785c3b0d69b5fb9" providerId="LiveId" clId="{369F4953-9261-44CA-9B8A-0F0DF2FDD5C1}" dt="2020-03-05T10:23:58.684" v="877" actId="207"/>
          <ac:spMkLst>
            <pc:docMk/>
            <pc:sldMk cId="1905884787" sldId="574"/>
            <ac:spMk id="15" creationId="{E5890EAD-08E3-4A5E-8445-B0A17A45AB2B}"/>
          </ac:spMkLst>
        </pc:spChg>
        <pc:spChg chg="mod">
          <ac:chgData name="stephanie voss" userId="6785c3b0d69b5fb9" providerId="LiveId" clId="{369F4953-9261-44CA-9B8A-0F0DF2FDD5C1}" dt="2020-03-05T10:23:56.394" v="876" actId="207"/>
          <ac:spMkLst>
            <pc:docMk/>
            <pc:sldMk cId="1905884787" sldId="574"/>
            <ac:spMk id="16" creationId="{53D622D9-CAEC-40CE-B874-CDC7BAF87B94}"/>
          </ac:spMkLst>
        </pc:spChg>
        <pc:spChg chg="add mod">
          <ac:chgData name="stephanie voss" userId="6785c3b0d69b5fb9" providerId="LiveId" clId="{369F4953-9261-44CA-9B8A-0F0DF2FDD5C1}" dt="2020-03-05T10:22:43.197" v="871" actId="1076"/>
          <ac:spMkLst>
            <pc:docMk/>
            <pc:sldMk cId="1905884787" sldId="574"/>
            <ac:spMk id="28" creationId="{6A531AB1-B343-4476-9BF1-22CA18689F5D}"/>
          </ac:spMkLst>
        </pc:spChg>
        <pc:spChg chg="add mod">
          <ac:chgData name="stephanie voss" userId="6785c3b0d69b5fb9" providerId="LiveId" clId="{369F4953-9261-44CA-9B8A-0F0DF2FDD5C1}" dt="2020-03-05T10:23:51.300" v="874" actId="207"/>
          <ac:spMkLst>
            <pc:docMk/>
            <pc:sldMk cId="1905884787" sldId="574"/>
            <ac:spMk id="29" creationId="{55EB057B-D454-497C-B3C7-019D72B36E50}"/>
          </ac:spMkLst>
        </pc:spChg>
        <pc:grpChg chg="add mod">
          <ac:chgData name="stephanie voss" userId="6785c3b0d69b5fb9" providerId="LiveId" clId="{369F4953-9261-44CA-9B8A-0F0DF2FDD5C1}" dt="2020-03-05T10:22:43.197" v="871" actId="1076"/>
          <ac:grpSpMkLst>
            <pc:docMk/>
            <pc:sldMk cId="1905884787" sldId="574"/>
            <ac:grpSpMk id="5" creationId="{4455BE2B-0818-433C-818C-9ACF8C6EB2F8}"/>
          </ac:grpSpMkLst>
        </pc:grpChg>
      </pc:sldChg>
      <pc:sldChg chg="addSp delSp modSp add modNotesTx">
        <pc:chgData name="stephanie voss" userId="6785c3b0d69b5fb9" providerId="LiveId" clId="{369F4953-9261-44CA-9B8A-0F0DF2FDD5C1}" dt="2020-03-05T10:33:45.662" v="2022" actId="20577"/>
        <pc:sldMkLst>
          <pc:docMk/>
          <pc:sldMk cId="310446621" sldId="575"/>
        </pc:sldMkLst>
        <pc:spChg chg="mod">
          <ac:chgData name="stephanie voss" userId="6785c3b0d69b5fb9" providerId="LiveId" clId="{369F4953-9261-44CA-9B8A-0F0DF2FDD5C1}" dt="2020-03-05T10:29:21.256" v="1333" actId="1076"/>
          <ac:spMkLst>
            <pc:docMk/>
            <pc:sldMk cId="310446621" sldId="575"/>
            <ac:spMk id="2" creationId="{AE5AE962-01C1-4EC7-90A7-CF010E7AEAE3}"/>
          </ac:spMkLst>
        </pc:spChg>
        <pc:spChg chg="del">
          <ac:chgData name="stephanie voss" userId="6785c3b0d69b5fb9" providerId="LiveId" clId="{369F4953-9261-44CA-9B8A-0F0DF2FDD5C1}" dt="2020-03-05T10:27:16.978" v="1320" actId="478"/>
          <ac:spMkLst>
            <pc:docMk/>
            <pc:sldMk cId="310446621" sldId="575"/>
            <ac:spMk id="3" creationId="{B1FF830E-053B-40B6-9BA8-D5F8AAB541ED}"/>
          </ac:spMkLst>
        </pc:spChg>
        <pc:graphicFrameChg chg="add mod">
          <ac:chgData name="stephanie voss" userId="6785c3b0d69b5fb9" providerId="LiveId" clId="{369F4953-9261-44CA-9B8A-0F0DF2FDD5C1}" dt="2020-03-05T10:28:42.474" v="1326" actId="255"/>
          <ac:graphicFrameMkLst>
            <pc:docMk/>
            <pc:sldMk cId="310446621" sldId="575"/>
            <ac:graphicFrameMk id="5" creationId="{F781B424-8E2B-4013-BC1E-1094D4CED7F4}"/>
          </ac:graphicFrameMkLst>
        </pc:graphicFrameChg>
      </pc:sldChg>
      <pc:sldChg chg="addSp modSp add">
        <pc:chgData name="stephanie voss" userId="6785c3b0d69b5fb9" providerId="LiveId" clId="{369F4953-9261-44CA-9B8A-0F0DF2FDD5C1}" dt="2020-03-05T10:26:39.939" v="1260" actId="1076"/>
        <pc:sldMkLst>
          <pc:docMk/>
          <pc:sldMk cId="808506200" sldId="576"/>
        </pc:sldMkLst>
        <pc:spChg chg="mod">
          <ac:chgData name="stephanie voss" userId="6785c3b0d69b5fb9" providerId="LiveId" clId="{369F4953-9261-44CA-9B8A-0F0DF2FDD5C1}" dt="2020-03-05T10:26:06.510" v="1254" actId="20577"/>
          <ac:spMkLst>
            <pc:docMk/>
            <pc:sldMk cId="808506200" sldId="576"/>
            <ac:spMk id="2" creationId="{16E47E26-E3D8-4E80-982D-1D513442341E}"/>
          </ac:spMkLst>
        </pc:spChg>
        <pc:spChg chg="mod">
          <ac:chgData name="stephanie voss" userId="6785c3b0d69b5fb9" providerId="LiveId" clId="{369F4953-9261-44CA-9B8A-0F0DF2FDD5C1}" dt="2020-03-05T10:26:39.939" v="1260" actId="1076"/>
          <ac:spMkLst>
            <pc:docMk/>
            <pc:sldMk cId="808506200" sldId="576"/>
            <ac:spMk id="6" creationId="{92A571A0-A82D-4BAC-BD1C-14A09057E839}"/>
          </ac:spMkLst>
        </pc:spChg>
        <pc:spChg chg="add mod">
          <ac:chgData name="stephanie voss" userId="6785c3b0d69b5fb9" providerId="LiveId" clId="{369F4953-9261-44CA-9B8A-0F0DF2FDD5C1}" dt="2020-03-05T10:26:22.055" v="1256" actId="1076"/>
          <ac:spMkLst>
            <pc:docMk/>
            <pc:sldMk cId="808506200" sldId="576"/>
            <ac:spMk id="30" creationId="{F4638A61-2FCD-44F5-A724-E13666C047E5}"/>
          </ac:spMkLst>
        </pc:spChg>
        <pc:spChg chg="add mod">
          <ac:chgData name="stephanie voss" userId="6785c3b0d69b5fb9" providerId="LiveId" clId="{369F4953-9261-44CA-9B8A-0F0DF2FDD5C1}" dt="2020-03-05T10:26:28.001" v="1258" actId="1076"/>
          <ac:spMkLst>
            <pc:docMk/>
            <pc:sldMk cId="808506200" sldId="576"/>
            <ac:spMk id="31" creationId="{062F1C23-1674-4A36-9500-C9853608FE59}"/>
          </ac:spMkLst>
        </pc:spChg>
        <pc:spChg chg="add mod">
          <ac:chgData name="stephanie voss" userId="6785c3b0d69b5fb9" providerId="LiveId" clId="{369F4953-9261-44CA-9B8A-0F0DF2FDD5C1}" dt="2020-03-05T10:26:22.055" v="1256" actId="1076"/>
          <ac:spMkLst>
            <pc:docMk/>
            <pc:sldMk cId="808506200" sldId="576"/>
            <ac:spMk id="32" creationId="{4BED5184-8E28-4589-A4E5-914AA0FB929D}"/>
          </ac:spMkLst>
        </pc:spChg>
        <pc:spChg chg="add mod">
          <ac:chgData name="stephanie voss" userId="6785c3b0d69b5fb9" providerId="LiveId" clId="{369F4953-9261-44CA-9B8A-0F0DF2FDD5C1}" dt="2020-03-05T10:26:25.622" v="1257" actId="1076"/>
          <ac:spMkLst>
            <pc:docMk/>
            <pc:sldMk cId="808506200" sldId="576"/>
            <ac:spMk id="33" creationId="{FBC21A22-3A48-4A16-BB82-18B80D94B0F4}"/>
          </ac:spMkLst>
        </pc:spChg>
        <pc:spChg chg="add mod">
          <ac:chgData name="stephanie voss" userId="6785c3b0d69b5fb9" providerId="LiveId" clId="{369F4953-9261-44CA-9B8A-0F0DF2FDD5C1}" dt="2020-03-05T10:26:34.593" v="1259" actId="1076"/>
          <ac:spMkLst>
            <pc:docMk/>
            <pc:sldMk cId="808506200" sldId="576"/>
            <ac:spMk id="34" creationId="{39ACC592-B313-46BC-B992-476B1555EB6C}"/>
          </ac:spMkLst>
        </pc:spChg>
      </pc:sldChg>
      <pc:sldChg chg="addSp delSp modSp add del">
        <pc:chgData name="stephanie voss" userId="6785c3b0d69b5fb9" providerId="LiveId" clId="{369F4953-9261-44CA-9B8A-0F0DF2FDD5C1}" dt="2020-03-05T10:36:36.680" v="2221" actId="47"/>
        <pc:sldMkLst>
          <pc:docMk/>
          <pc:sldMk cId="3019529323" sldId="577"/>
        </pc:sldMkLst>
        <pc:spChg chg="mod">
          <ac:chgData name="stephanie voss" userId="6785c3b0d69b5fb9" providerId="LiveId" clId="{369F4953-9261-44CA-9B8A-0F0DF2FDD5C1}" dt="2020-03-05T10:34:25.822" v="2057" actId="20577"/>
          <ac:spMkLst>
            <pc:docMk/>
            <pc:sldMk cId="3019529323" sldId="577"/>
            <ac:spMk id="2" creationId="{F502BC21-882B-4CCA-815D-D9AA5A6D446F}"/>
          </ac:spMkLst>
        </pc:spChg>
        <pc:spChg chg="del">
          <ac:chgData name="stephanie voss" userId="6785c3b0d69b5fb9" providerId="LiveId" clId="{369F4953-9261-44CA-9B8A-0F0DF2FDD5C1}" dt="2020-03-05T10:34:09.886" v="2025" actId="478"/>
          <ac:spMkLst>
            <pc:docMk/>
            <pc:sldMk cId="3019529323" sldId="577"/>
            <ac:spMk id="3" creationId="{DCF13150-B092-497A-ADE8-CF60EC63762D}"/>
          </ac:spMkLst>
        </pc:spChg>
        <pc:spChg chg="add del mod">
          <ac:chgData name="stephanie voss" userId="6785c3b0d69b5fb9" providerId="LiveId" clId="{369F4953-9261-44CA-9B8A-0F0DF2FDD5C1}" dt="2020-03-05T10:35:02.124" v="2093" actId="478"/>
          <ac:spMkLst>
            <pc:docMk/>
            <pc:sldMk cId="3019529323" sldId="577"/>
            <ac:spMk id="6" creationId="{FBA92F29-D774-4FD0-A302-1C0109B9229D}"/>
          </ac:spMkLst>
        </pc:spChg>
        <pc:graphicFrameChg chg="add mod">
          <ac:chgData name="stephanie voss" userId="6785c3b0d69b5fb9" providerId="LiveId" clId="{369F4953-9261-44CA-9B8A-0F0DF2FDD5C1}" dt="2020-03-05T10:34:17.575" v="2028" actId="1076"/>
          <ac:graphicFrameMkLst>
            <pc:docMk/>
            <pc:sldMk cId="3019529323" sldId="577"/>
            <ac:graphicFrameMk id="5" creationId="{8B654575-ADA1-488F-AB83-242FB55E7954}"/>
          </ac:graphicFrameMkLst>
        </pc:graphicFrameChg>
      </pc:sldChg>
      <pc:sldChg chg="modSp add">
        <pc:chgData name="stephanie voss" userId="6785c3b0d69b5fb9" providerId="LiveId" clId="{369F4953-9261-44CA-9B8A-0F0DF2FDD5C1}" dt="2020-03-05T10:38:24.059" v="2287" actId="20577"/>
        <pc:sldMkLst>
          <pc:docMk/>
          <pc:sldMk cId="1891601597" sldId="578"/>
        </pc:sldMkLst>
        <pc:spChg chg="mod">
          <ac:chgData name="stephanie voss" userId="6785c3b0d69b5fb9" providerId="LiveId" clId="{369F4953-9261-44CA-9B8A-0F0DF2FDD5C1}" dt="2020-03-05T10:38:24.059" v="2287" actId="20577"/>
          <ac:spMkLst>
            <pc:docMk/>
            <pc:sldMk cId="1891601597" sldId="578"/>
            <ac:spMk id="2" creationId="{37728568-3184-4ED5-B082-3F599EA920FE}"/>
          </ac:spMkLst>
        </pc:spChg>
      </pc:sldChg>
      <pc:sldChg chg="addSp delSp modSp add">
        <pc:chgData name="stephanie voss" userId="6785c3b0d69b5fb9" providerId="LiveId" clId="{369F4953-9261-44CA-9B8A-0F0DF2FDD5C1}" dt="2020-03-05T10:38:12.456" v="2276" actId="20577"/>
        <pc:sldMkLst>
          <pc:docMk/>
          <pc:sldMk cId="3913261532" sldId="579"/>
        </pc:sldMkLst>
        <pc:spChg chg="mod">
          <ac:chgData name="stephanie voss" userId="6785c3b0d69b5fb9" providerId="LiveId" clId="{369F4953-9261-44CA-9B8A-0F0DF2FDD5C1}" dt="2020-03-05T10:38:12.456" v="2276" actId="20577"/>
          <ac:spMkLst>
            <pc:docMk/>
            <pc:sldMk cId="3913261532" sldId="579"/>
            <ac:spMk id="2" creationId="{A78858A8-1421-4A26-B322-9D7099C113BD}"/>
          </ac:spMkLst>
        </pc:spChg>
        <pc:spChg chg="del">
          <ac:chgData name="stephanie voss" userId="6785c3b0d69b5fb9" providerId="LiveId" clId="{369F4953-9261-44CA-9B8A-0F0DF2FDD5C1}" dt="2020-03-05T10:37:04.223" v="2223" actId="478"/>
          <ac:spMkLst>
            <pc:docMk/>
            <pc:sldMk cId="3913261532" sldId="579"/>
            <ac:spMk id="3" creationId="{20568CAD-D883-4A04-9866-39C3834F0D41}"/>
          </ac:spMkLst>
        </pc:spChg>
        <pc:spChg chg="add mod">
          <ac:chgData name="stephanie voss" userId="6785c3b0d69b5fb9" providerId="LiveId" clId="{369F4953-9261-44CA-9B8A-0F0DF2FDD5C1}" dt="2020-03-05T10:37:50.835" v="2274" actId="1076"/>
          <ac:spMkLst>
            <pc:docMk/>
            <pc:sldMk cId="3913261532" sldId="579"/>
            <ac:spMk id="5" creationId="{9831A27A-A3CF-4AAE-968D-2F83ABA56D19}"/>
          </ac:spMkLst>
        </pc:spChg>
        <pc:picChg chg="add mod">
          <ac:chgData name="stephanie voss" userId="6785c3b0d69b5fb9" providerId="LiveId" clId="{369F4953-9261-44CA-9B8A-0F0DF2FDD5C1}" dt="2020-03-05T10:37:44.848" v="2272" actId="1076"/>
          <ac:picMkLst>
            <pc:docMk/>
            <pc:sldMk cId="3913261532" sldId="579"/>
            <ac:picMk id="6" creationId="{4E8C416A-7E1A-4BA2-8E08-C7B1E860E7A5}"/>
          </ac:picMkLst>
        </pc:picChg>
      </pc:sldChg>
      <pc:sldChg chg="addSp delSp modSp add">
        <pc:chgData name="stephanie voss" userId="6785c3b0d69b5fb9" providerId="LiveId" clId="{369F4953-9261-44CA-9B8A-0F0DF2FDD5C1}" dt="2020-03-05T10:39:05.897" v="2325" actId="14100"/>
        <pc:sldMkLst>
          <pc:docMk/>
          <pc:sldMk cId="1920745027" sldId="580"/>
        </pc:sldMkLst>
        <pc:spChg chg="mod">
          <ac:chgData name="stephanie voss" userId="6785c3b0d69b5fb9" providerId="LiveId" clId="{369F4953-9261-44CA-9B8A-0F0DF2FDD5C1}" dt="2020-03-05T10:38:33.031" v="2315" actId="20577"/>
          <ac:spMkLst>
            <pc:docMk/>
            <pc:sldMk cId="1920745027" sldId="580"/>
            <ac:spMk id="2" creationId="{0ADF0380-893F-4F84-8903-7A2EF3244242}"/>
          </ac:spMkLst>
        </pc:spChg>
        <pc:spChg chg="del">
          <ac:chgData name="stephanie voss" userId="6785c3b0d69b5fb9" providerId="LiveId" clId="{369F4953-9261-44CA-9B8A-0F0DF2FDD5C1}" dt="2020-03-05T10:38:37.723" v="2316" actId="478"/>
          <ac:spMkLst>
            <pc:docMk/>
            <pc:sldMk cId="1920745027" sldId="580"/>
            <ac:spMk id="3" creationId="{13A6B57D-A4F9-420F-9436-FDA61BF4C31A}"/>
          </ac:spMkLst>
        </pc:spChg>
        <pc:spChg chg="add mod">
          <ac:chgData name="stephanie voss" userId="6785c3b0d69b5fb9" providerId="LiveId" clId="{369F4953-9261-44CA-9B8A-0F0DF2FDD5C1}" dt="2020-03-05T10:39:05.897" v="2325" actId="14100"/>
          <ac:spMkLst>
            <pc:docMk/>
            <pc:sldMk cId="1920745027" sldId="580"/>
            <ac:spMk id="5" creationId="{91B85B25-83D3-45BF-8CE1-A919E8F67018}"/>
          </ac:spMkLst>
        </pc:spChg>
        <pc:picChg chg="add mod">
          <ac:chgData name="stephanie voss" userId="6785c3b0d69b5fb9" providerId="LiveId" clId="{369F4953-9261-44CA-9B8A-0F0DF2FDD5C1}" dt="2020-03-05T10:38:45.891" v="2320" actId="1076"/>
          <ac:picMkLst>
            <pc:docMk/>
            <pc:sldMk cId="1920745027" sldId="580"/>
            <ac:picMk id="6" creationId="{923CDD72-1FCA-4338-88A8-126846DC98A8}"/>
          </ac:picMkLst>
        </pc:picChg>
      </pc:sldChg>
      <pc:sldChg chg="addSp delSp modSp add">
        <pc:chgData name="stephanie voss" userId="6785c3b0d69b5fb9" providerId="LiveId" clId="{369F4953-9261-44CA-9B8A-0F0DF2FDD5C1}" dt="2020-03-05T10:41:24.562" v="2372" actId="12"/>
        <pc:sldMkLst>
          <pc:docMk/>
          <pc:sldMk cId="2298705499" sldId="581"/>
        </pc:sldMkLst>
        <pc:spChg chg="mod">
          <ac:chgData name="stephanie voss" userId="6785c3b0d69b5fb9" providerId="LiveId" clId="{369F4953-9261-44CA-9B8A-0F0DF2FDD5C1}" dt="2020-03-05T10:40:41.461" v="2353" actId="20577"/>
          <ac:spMkLst>
            <pc:docMk/>
            <pc:sldMk cId="2298705499" sldId="581"/>
            <ac:spMk id="2" creationId="{051926D2-341A-46A5-8AA4-A25BC1B02815}"/>
          </ac:spMkLst>
        </pc:spChg>
        <pc:spChg chg="del">
          <ac:chgData name="stephanie voss" userId="6785c3b0d69b5fb9" providerId="LiveId" clId="{369F4953-9261-44CA-9B8A-0F0DF2FDD5C1}" dt="2020-03-05T10:39:42.491" v="2327" actId="478"/>
          <ac:spMkLst>
            <pc:docMk/>
            <pc:sldMk cId="2298705499" sldId="581"/>
            <ac:spMk id="3" creationId="{D1C80677-6001-45E6-A196-DBF11485C136}"/>
          </ac:spMkLst>
        </pc:spChg>
        <pc:spChg chg="add mod">
          <ac:chgData name="stephanie voss" userId="6785c3b0d69b5fb9" providerId="LiveId" clId="{369F4953-9261-44CA-9B8A-0F0DF2FDD5C1}" dt="2020-03-05T10:41:24.562" v="2372" actId="12"/>
          <ac:spMkLst>
            <pc:docMk/>
            <pc:sldMk cId="2298705499" sldId="581"/>
            <ac:spMk id="5" creationId="{0712E121-6ABB-47A0-8BD2-91DCA09DFD91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6" creationId="{57E051DD-47E8-4B52-9CE4-C9DF5DB378C9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7" creationId="{C8FFE565-2865-45A6-892C-3F5985ECDFB1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8" creationId="{D343E7A1-6203-4BF4-9426-A2C6BEE756CE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9" creationId="{69C2780C-7CC6-4796-A127-F2537BCACBB7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10" creationId="{80063841-062F-4534-BC61-264BFF2BAD7E}"/>
          </ac:spMkLst>
        </pc:spChg>
        <pc:spChg chg="add mod">
          <ac:chgData name="stephanie voss" userId="6785c3b0d69b5fb9" providerId="LiveId" clId="{369F4953-9261-44CA-9B8A-0F0DF2FDD5C1}" dt="2020-03-05T10:39:46.055" v="2329" actId="1076"/>
          <ac:spMkLst>
            <pc:docMk/>
            <pc:sldMk cId="2298705499" sldId="581"/>
            <ac:spMk id="11" creationId="{11287297-93BA-457B-84CC-7B8252468092}"/>
          </ac:spMkLst>
        </pc:sp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2" creationId="{6D32B2D1-0A10-4C85-9745-21228179E1AE}"/>
          </ac:cxnSpMkLst>
        </pc:cxn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3" creationId="{A1697C22-69A2-4DCC-A1D2-75DE41BDF75A}"/>
          </ac:cxnSpMkLst>
        </pc:cxn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4" creationId="{EA8C40D0-C407-45C7-83F4-4F538B572EF0}"/>
          </ac:cxnSpMkLst>
        </pc:cxn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5" creationId="{83980FBE-3E35-438E-93CE-A4B83F6E8356}"/>
          </ac:cxnSpMkLst>
        </pc:cxnChg>
        <pc:cxnChg chg="add mod">
          <ac:chgData name="stephanie voss" userId="6785c3b0d69b5fb9" providerId="LiveId" clId="{369F4953-9261-44CA-9B8A-0F0DF2FDD5C1}" dt="2020-03-05T10:39:46.055" v="2329" actId="1076"/>
          <ac:cxnSpMkLst>
            <pc:docMk/>
            <pc:sldMk cId="2298705499" sldId="581"/>
            <ac:cxnSpMk id="16" creationId="{C40E40F0-956B-40B6-BFDB-32F95E1C6507}"/>
          </ac:cxnSpMkLst>
        </pc:cxnChg>
      </pc:sldChg>
      <pc:sldChg chg="addSp delSp modSp add">
        <pc:chgData name="stephanie voss" userId="6785c3b0d69b5fb9" providerId="LiveId" clId="{369F4953-9261-44CA-9B8A-0F0DF2FDD5C1}" dt="2020-03-05T10:50:39.910" v="3064" actId="1076"/>
        <pc:sldMkLst>
          <pc:docMk/>
          <pc:sldMk cId="1549091070" sldId="582"/>
        </pc:sldMkLst>
        <pc:spChg chg="mod">
          <ac:chgData name="stephanie voss" userId="6785c3b0d69b5fb9" providerId="LiveId" clId="{369F4953-9261-44CA-9B8A-0F0DF2FDD5C1}" dt="2020-03-05T10:42:33.468" v="2387" actId="20577"/>
          <ac:spMkLst>
            <pc:docMk/>
            <pc:sldMk cId="1549091070" sldId="582"/>
            <ac:spMk id="2" creationId="{4C26DADA-9D2F-4D6A-B259-DD7D2F88AA0D}"/>
          </ac:spMkLst>
        </pc:spChg>
        <pc:spChg chg="mod">
          <ac:chgData name="stephanie voss" userId="6785c3b0d69b5fb9" providerId="LiveId" clId="{369F4953-9261-44CA-9B8A-0F0DF2FDD5C1}" dt="2020-03-05T10:48:46.602" v="3029" actId="14100"/>
          <ac:spMkLst>
            <pc:docMk/>
            <pc:sldMk cId="1549091070" sldId="582"/>
            <ac:spMk id="3" creationId="{FC010201-68F1-47FA-93B7-F42BA25D08A2}"/>
          </ac:spMkLst>
        </pc:spChg>
        <pc:spChg chg="add mod">
          <ac:chgData name="stephanie voss" userId="6785c3b0d69b5fb9" providerId="LiveId" clId="{369F4953-9261-44CA-9B8A-0F0DF2FDD5C1}" dt="2020-03-05T10:50:03.034" v="3034" actId="208"/>
          <ac:spMkLst>
            <pc:docMk/>
            <pc:sldMk cId="1549091070" sldId="582"/>
            <ac:spMk id="5" creationId="{41BB1123-7F06-46C0-8B37-C0138870C660}"/>
          </ac:spMkLst>
        </pc:spChg>
        <pc:spChg chg="add mod">
          <ac:chgData name="stephanie voss" userId="6785c3b0d69b5fb9" providerId="LiveId" clId="{369F4953-9261-44CA-9B8A-0F0DF2FDD5C1}" dt="2020-03-05T10:48:55.277" v="3030" actId="164"/>
          <ac:spMkLst>
            <pc:docMk/>
            <pc:sldMk cId="1549091070" sldId="582"/>
            <ac:spMk id="6" creationId="{AFF21D83-BE3B-4EE1-A247-9C719E6852CD}"/>
          </ac:spMkLst>
        </pc:spChg>
        <pc:spChg chg="add mod">
          <ac:chgData name="stephanie voss" userId="6785c3b0d69b5fb9" providerId="LiveId" clId="{369F4953-9261-44CA-9B8A-0F0DF2FDD5C1}" dt="2020-03-05T10:49:15.801" v="3032" actId="207"/>
          <ac:spMkLst>
            <pc:docMk/>
            <pc:sldMk cId="1549091070" sldId="582"/>
            <ac:spMk id="7" creationId="{0CB20278-1816-4660-BD3B-F7496CD4E311}"/>
          </ac:spMkLst>
        </pc:spChg>
        <pc:spChg chg="add mod">
          <ac:chgData name="stephanie voss" userId="6785c3b0d69b5fb9" providerId="LiveId" clId="{369F4953-9261-44CA-9B8A-0F0DF2FDD5C1}" dt="2020-03-05T10:50:03.034" v="3034" actId="208"/>
          <ac:spMkLst>
            <pc:docMk/>
            <pc:sldMk cId="1549091070" sldId="582"/>
            <ac:spMk id="10" creationId="{7A5CA6D8-A631-4698-A10B-BFEEC13127FE}"/>
          </ac:spMkLst>
        </pc:spChg>
        <pc:spChg chg="add del mod">
          <ac:chgData name="stephanie voss" userId="6785c3b0d69b5fb9" providerId="LiveId" clId="{369F4953-9261-44CA-9B8A-0F0DF2FDD5C1}" dt="2020-03-05T10:48:36.853" v="3028" actId="478"/>
          <ac:spMkLst>
            <pc:docMk/>
            <pc:sldMk cId="1549091070" sldId="582"/>
            <ac:spMk id="11" creationId="{9B0BB84B-3701-45B4-9DF7-9F9BDEFB6225}"/>
          </ac:spMkLst>
        </pc:spChg>
        <pc:spChg chg="add mod">
          <ac:chgData name="stephanie voss" userId="6785c3b0d69b5fb9" providerId="LiveId" clId="{369F4953-9261-44CA-9B8A-0F0DF2FDD5C1}" dt="2020-03-05T10:50:39.910" v="3064" actId="1076"/>
          <ac:spMkLst>
            <pc:docMk/>
            <pc:sldMk cId="1549091070" sldId="582"/>
            <ac:spMk id="15" creationId="{A350704C-9B1F-4A79-BBE9-6E8FF329D2D1}"/>
          </ac:spMkLst>
        </pc:spChg>
        <pc:grpChg chg="add mod">
          <ac:chgData name="stephanie voss" userId="6785c3b0d69b5fb9" providerId="LiveId" clId="{369F4953-9261-44CA-9B8A-0F0DF2FDD5C1}" dt="2020-03-05T10:49:00.597" v="3031" actId="1076"/>
          <ac:grpSpMkLst>
            <pc:docMk/>
            <pc:sldMk cId="1549091070" sldId="582"/>
            <ac:grpSpMk id="14" creationId="{BD72B24E-0382-44F3-9961-43DE789820F1}"/>
          </ac:grpSpMkLst>
        </pc:grpChg>
        <pc:picChg chg="add del mod">
          <ac:chgData name="stephanie voss" userId="6785c3b0d69b5fb9" providerId="LiveId" clId="{369F4953-9261-44CA-9B8A-0F0DF2FDD5C1}" dt="2020-03-05T10:48:36.853" v="3028" actId="478"/>
          <ac:picMkLst>
            <pc:docMk/>
            <pc:sldMk cId="1549091070" sldId="582"/>
            <ac:picMk id="12" creationId="{D00D349A-7AF5-4690-8821-F491768A43BF}"/>
          </ac:picMkLst>
        </pc:picChg>
        <pc:picChg chg="add mod">
          <ac:chgData name="stephanie voss" userId="6785c3b0d69b5fb9" providerId="LiveId" clId="{369F4953-9261-44CA-9B8A-0F0DF2FDD5C1}" dt="2020-03-05T10:50:20.595" v="3036" actId="1076"/>
          <ac:picMkLst>
            <pc:docMk/>
            <pc:sldMk cId="1549091070" sldId="582"/>
            <ac:picMk id="13" creationId="{58A04703-82D3-4149-B8A6-8EEDD81BCCDE}"/>
          </ac:picMkLst>
        </pc:picChg>
        <pc:cxnChg chg="add mod">
          <ac:chgData name="stephanie voss" userId="6785c3b0d69b5fb9" providerId="LiveId" clId="{369F4953-9261-44CA-9B8A-0F0DF2FDD5C1}" dt="2020-03-05T10:48:55.277" v="3030" actId="164"/>
          <ac:cxnSpMkLst>
            <pc:docMk/>
            <pc:sldMk cId="1549091070" sldId="582"/>
            <ac:cxnSpMk id="8" creationId="{19DB4563-55D2-442C-92D2-50D5D8DB24A7}"/>
          </ac:cxnSpMkLst>
        </pc:cxnChg>
        <pc:cxnChg chg="add mod">
          <ac:chgData name="stephanie voss" userId="6785c3b0d69b5fb9" providerId="LiveId" clId="{369F4953-9261-44CA-9B8A-0F0DF2FDD5C1}" dt="2020-03-05T10:48:55.277" v="3030" actId="164"/>
          <ac:cxnSpMkLst>
            <pc:docMk/>
            <pc:sldMk cId="1549091070" sldId="582"/>
            <ac:cxnSpMk id="9" creationId="{1B7B1538-8E21-4BEB-B56F-2EAAA0C560DE}"/>
          </ac:cxnSpMkLst>
        </pc:cxnChg>
      </pc:sldChg>
      <pc:sldChg chg="addSp delSp modSp add">
        <pc:chgData name="stephanie voss" userId="6785c3b0d69b5fb9" providerId="LiveId" clId="{369F4953-9261-44CA-9B8A-0F0DF2FDD5C1}" dt="2020-03-05T10:57:40.125" v="3238" actId="1076"/>
        <pc:sldMkLst>
          <pc:docMk/>
          <pc:sldMk cId="627647566" sldId="583"/>
        </pc:sldMkLst>
        <pc:spChg chg="mod">
          <ac:chgData name="stephanie voss" userId="6785c3b0d69b5fb9" providerId="LiveId" clId="{369F4953-9261-44CA-9B8A-0F0DF2FDD5C1}" dt="2020-03-05T10:51:12.539" v="3081" actId="20577"/>
          <ac:spMkLst>
            <pc:docMk/>
            <pc:sldMk cId="627647566" sldId="583"/>
            <ac:spMk id="2" creationId="{00E01CE0-4BBF-4669-AEE1-94EC910661D3}"/>
          </ac:spMkLst>
        </pc:spChg>
        <pc:spChg chg="del">
          <ac:chgData name="stephanie voss" userId="6785c3b0d69b5fb9" providerId="LiveId" clId="{369F4953-9261-44CA-9B8A-0F0DF2FDD5C1}" dt="2020-03-05T10:51:16.996" v="3083" actId="478"/>
          <ac:spMkLst>
            <pc:docMk/>
            <pc:sldMk cId="627647566" sldId="583"/>
            <ac:spMk id="3" creationId="{43B56604-D5E6-45CA-B22E-B5C3DF2DF1FE}"/>
          </ac:spMkLst>
        </pc:spChg>
        <pc:spChg chg="add mod">
          <ac:chgData name="stephanie voss" userId="6785c3b0d69b5fb9" providerId="LiveId" clId="{369F4953-9261-44CA-9B8A-0F0DF2FDD5C1}" dt="2020-03-05T10:57:40.125" v="3238" actId="1076"/>
          <ac:spMkLst>
            <pc:docMk/>
            <pc:sldMk cId="627647566" sldId="583"/>
            <ac:spMk id="5" creationId="{479A745B-DE35-47CC-8F4F-245972443650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6" creationId="{5E60171D-B811-4542-93EE-70BCE55B963B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7" creationId="{288788A2-F4C3-40B4-A308-C3AC69E8DAE3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8" creationId="{F31388CA-4FE7-4387-B97D-6E7D07CC16DD}"/>
          </ac:spMkLst>
        </pc:spChg>
        <pc:spChg chg="add del mod">
          <ac:chgData name="stephanie voss" userId="6785c3b0d69b5fb9" providerId="LiveId" clId="{369F4953-9261-44CA-9B8A-0F0DF2FDD5C1}" dt="2020-03-05T10:55:15.014" v="3199" actId="478"/>
          <ac:spMkLst>
            <pc:docMk/>
            <pc:sldMk cId="627647566" sldId="583"/>
            <ac:spMk id="9" creationId="{4645336F-E6C2-4C1A-9A18-75946C55EA15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10" creationId="{A7FC8BB5-BD96-43E1-A40E-54648ED0A984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11" creationId="{ED8AB410-5443-4D52-9E8F-8FA3C1488D0E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25" creationId="{26D46B07-5F81-4737-90A6-6784771DA208}"/>
          </ac:spMkLst>
        </pc:spChg>
        <pc:spChg chg="add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26" creationId="{8A335DEF-71C0-4873-A719-41A36F054013}"/>
          </ac:spMkLst>
        </pc:spChg>
        <pc:spChg chg="add del mod">
          <ac:chgData name="stephanie voss" userId="6785c3b0d69b5fb9" providerId="LiveId" clId="{369F4953-9261-44CA-9B8A-0F0DF2FDD5C1}" dt="2020-03-05T10:55:14.861" v="3198" actId="478"/>
          <ac:spMkLst>
            <pc:docMk/>
            <pc:sldMk cId="627647566" sldId="583"/>
            <ac:spMk id="30" creationId="{EAC92770-50D2-498B-8118-F7225C38EA72}"/>
          </ac:spMkLst>
        </pc:spChg>
        <pc:spChg chg="add del mod">
          <ac:chgData name="stephanie voss" userId="6785c3b0d69b5fb9" providerId="LiveId" clId="{369F4953-9261-44CA-9B8A-0F0DF2FDD5C1}" dt="2020-03-05T10:55:15.150" v="3200" actId="478"/>
          <ac:spMkLst>
            <pc:docMk/>
            <pc:sldMk cId="627647566" sldId="583"/>
            <ac:spMk id="31" creationId="{E6C9C7D2-BC9B-4166-A034-274532880F25}"/>
          </ac:spMkLst>
        </pc:spChg>
        <pc:spChg chg="add del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39" creationId="{EA377AF8-7D7C-46B4-912D-4BF33C71D19C}"/>
          </ac:spMkLst>
        </pc:spChg>
        <pc:spChg chg="add del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42" creationId="{052599C9-81FA-4A52-9150-C91424EAFF8F}"/>
          </ac:spMkLst>
        </pc:spChg>
        <pc:spChg chg="add del mod">
          <ac:chgData name="stephanie voss" userId="6785c3b0d69b5fb9" providerId="LiveId" clId="{369F4953-9261-44CA-9B8A-0F0DF2FDD5C1}" dt="2020-03-05T10:57:23.016" v="3234" actId="164"/>
          <ac:spMkLst>
            <pc:docMk/>
            <pc:sldMk cId="627647566" sldId="583"/>
            <ac:spMk id="44" creationId="{3D149751-643C-4549-8F1F-72A3BA927C02}"/>
          </ac:spMkLst>
        </pc:spChg>
        <pc:grpChg chg="add mod">
          <ac:chgData name="stephanie voss" userId="6785c3b0d69b5fb9" providerId="LiveId" clId="{369F4953-9261-44CA-9B8A-0F0DF2FDD5C1}" dt="2020-03-05T10:57:23.016" v="3234" actId="164"/>
          <ac:grpSpMkLst>
            <pc:docMk/>
            <pc:sldMk cId="627647566" sldId="583"/>
            <ac:grpSpMk id="57" creationId="{355ABC00-3AA4-4B15-8B31-DAF49865F832}"/>
          </ac:grpSpMkLst>
        </pc:grpChg>
        <pc:cxnChg chg="add del mod">
          <ac:chgData name="stephanie voss" userId="6785c3b0d69b5fb9" providerId="LiveId" clId="{369F4953-9261-44CA-9B8A-0F0DF2FDD5C1}" dt="2020-03-05T10:55:15.319" v="3201" actId="478"/>
          <ac:cxnSpMkLst>
            <pc:docMk/>
            <pc:sldMk cId="627647566" sldId="583"/>
            <ac:cxnSpMk id="12" creationId="{555716F4-C325-410D-8BEA-FC61C25E1C12}"/>
          </ac:cxnSpMkLst>
        </pc:cxnChg>
        <pc:cxnChg chg="add del mod">
          <ac:chgData name="stephanie voss" userId="6785c3b0d69b5fb9" providerId="LiveId" clId="{369F4953-9261-44CA-9B8A-0F0DF2FDD5C1}" dt="2020-03-05T10:55:15.439" v="3202" actId="478"/>
          <ac:cxnSpMkLst>
            <pc:docMk/>
            <pc:sldMk cId="627647566" sldId="583"/>
            <ac:cxnSpMk id="13" creationId="{47237A1B-A923-4572-9B2B-B4A8EAAD464E}"/>
          </ac:cxnSpMkLst>
        </pc:cxnChg>
        <pc:cxnChg chg="add del mod">
          <ac:chgData name="stephanie voss" userId="6785c3b0d69b5fb9" providerId="LiveId" clId="{369F4953-9261-44CA-9B8A-0F0DF2FDD5C1}" dt="2020-03-05T10:55:15.589" v="3203" actId="478"/>
          <ac:cxnSpMkLst>
            <pc:docMk/>
            <pc:sldMk cId="627647566" sldId="583"/>
            <ac:cxnSpMk id="14" creationId="{EF4B3953-A4F6-43CB-952A-894022EA46BC}"/>
          </ac:cxnSpMkLst>
        </pc:cxnChg>
        <pc:cxnChg chg="add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15" creationId="{FD5BAB45-3120-4F1D-9DFF-4A05BA89919F}"/>
          </ac:cxnSpMkLst>
        </pc:cxnChg>
        <pc:cxnChg chg="add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16" creationId="{FCFEAD09-F1E3-48DB-9E38-36453A38FF6D}"/>
          </ac:cxnSpMkLst>
        </pc:cxnChg>
        <pc:cxnChg chg="add del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40" creationId="{5CD57608-4EC2-4419-8C4B-9231B63C6E4A}"/>
          </ac:cxnSpMkLst>
        </pc:cxnChg>
        <pc:cxnChg chg="add del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43" creationId="{93A2640A-00C8-46BA-84D6-E37352449DFE}"/>
          </ac:cxnSpMkLst>
        </pc:cxnChg>
        <pc:cxnChg chg="add del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45" creationId="{148544D2-3093-493B-845A-FF8A506F6754}"/>
          </ac:cxnSpMkLst>
        </pc:cxnChg>
        <pc:cxnChg chg="add del mod">
          <ac:chgData name="stephanie voss" userId="6785c3b0d69b5fb9" providerId="LiveId" clId="{369F4953-9261-44CA-9B8A-0F0DF2FDD5C1}" dt="2020-03-05T10:55:23.595" v="3215" actId="478"/>
          <ac:cxnSpMkLst>
            <pc:docMk/>
            <pc:sldMk cId="627647566" sldId="583"/>
            <ac:cxnSpMk id="46" creationId="{A3AD5768-3F6E-4E04-8D8F-1378F240561A}"/>
          </ac:cxnSpMkLst>
        </pc:cxnChg>
        <pc:cxnChg chg="add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49" creationId="{D08504D0-8C52-439A-90B2-7A2AD7178BC5}"/>
          </ac:cxnSpMkLst>
        </pc:cxnChg>
        <pc:cxnChg chg="add mod">
          <ac:chgData name="stephanie voss" userId="6785c3b0d69b5fb9" providerId="LiveId" clId="{369F4953-9261-44CA-9B8A-0F0DF2FDD5C1}" dt="2020-03-05T10:57:23.016" v="3234" actId="164"/>
          <ac:cxnSpMkLst>
            <pc:docMk/>
            <pc:sldMk cId="627647566" sldId="583"/>
            <ac:cxnSpMk id="52" creationId="{9258C2BF-7550-4DBA-B161-149658DFA8E5}"/>
          </ac:cxnSpMkLst>
        </pc:cxnChg>
      </pc:sldChg>
      <pc:sldChg chg="addSp delSp modSp add">
        <pc:chgData name="stephanie voss" userId="6785c3b0d69b5fb9" providerId="LiveId" clId="{369F4953-9261-44CA-9B8A-0F0DF2FDD5C1}" dt="2020-03-05T10:58:47.051" v="3254" actId="1076"/>
        <pc:sldMkLst>
          <pc:docMk/>
          <pc:sldMk cId="2438216245" sldId="584"/>
        </pc:sldMkLst>
        <pc:spChg chg="mod">
          <ac:chgData name="stephanie voss" userId="6785c3b0d69b5fb9" providerId="LiveId" clId="{369F4953-9261-44CA-9B8A-0F0DF2FDD5C1}" dt="2020-03-05T10:58:07.949" v="3244" actId="20577"/>
          <ac:spMkLst>
            <pc:docMk/>
            <pc:sldMk cId="2438216245" sldId="584"/>
            <ac:spMk id="2" creationId="{BC289B62-6082-40C1-AF57-28F331D00F9F}"/>
          </ac:spMkLst>
        </pc:spChg>
        <pc:spChg chg="del">
          <ac:chgData name="stephanie voss" userId="6785c3b0d69b5fb9" providerId="LiveId" clId="{369F4953-9261-44CA-9B8A-0F0DF2FDD5C1}" dt="2020-03-05T10:58:10.491" v="3245" actId="478"/>
          <ac:spMkLst>
            <pc:docMk/>
            <pc:sldMk cId="2438216245" sldId="584"/>
            <ac:spMk id="3" creationId="{CBB98527-C6A4-4B3D-946F-A43DC5A8DD44}"/>
          </ac:spMkLst>
        </pc:spChg>
        <pc:spChg chg="add mod">
          <ac:chgData name="stephanie voss" userId="6785c3b0d69b5fb9" providerId="LiveId" clId="{369F4953-9261-44CA-9B8A-0F0DF2FDD5C1}" dt="2020-03-05T10:58:47.051" v="3254" actId="1076"/>
          <ac:spMkLst>
            <pc:docMk/>
            <pc:sldMk cId="2438216245" sldId="584"/>
            <ac:spMk id="5" creationId="{72FF0A45-BE4C-4A38-A43B-FAFEEFA75BA2}"/>
          </ac:spMkLst>
        </pc:spChg>
        <pc:grpChg chg="add mod">
          <ac:chgData name="stephanie voss" userId="6785c3b0d69b5fb9" providerId="LiveId" clId="{369F4953-9261-44CA-9B8A-0F0DF2FDD5C1}" dt="2020-03-05T10:58:37.854" v="3251" actId="1076"/>
          <ac:grpSpMkLst>
            <pc:docMk/>
            <pc:sldMk cId="2438216245" sldId="584"/>
            <ac:grpSpMk id="6" creationId="{128BE8AF-D993-4DE5-BCDF-11D45716533C}"/>
          </ac:grpSpMkLst>
        </pc:grpChg>
      </pc:sldChg>
      <pc:sldChg chg="addSp delSp modSp add">
        <pc:chgData name="stephanie voss" userId="6785c3b0d69b5fb9" providerId="LiveId" clId="{369F4953-9261-44CA-9B8A-0F0DF2FDD5C1}" dt="2020-03-05T11:02:29.767" v="3339" actId="1036"/>
        <pc:sldMkLst>
          <pc:docMk/>
          <pc:sldMk cId="3421475519" sldId="585"/>
        </pc:sldMkLst>
        <pc:spChg chg="mod">
          <ac:chgData name="stephanie voss" userId="6785c3b0d69b5fb9" providerId="LiveId" clId="{369F4953-9261-44CA-9B8A-0F0DF2FDD5C1}" dt="2020-03-05T11:02:20.529" v="3299" actId="20577"/>
          <ac:spMkLst>
            <pc:docMk/>
            <pc:sldMk cId="3421475519" sldId="585"/>
            <ac:spMk id="2" creationId="{E7C5A58C-9F21-4084-A9B3-E46FEAF2E0BC}"/>
          </ac:spMkLst>
        </pc:spChg>
        <pc:spChg chg="del">
          <ac:chgData name="stephanie voss" userId="6785c3b0d69b5fb9" providerId="LiveId" clId="{369F4953-9261-44CA-9B8A-0F0DF2FDD5C1}" dt="2020-03-05T10:59:14.908" v="3256" actId="478"/>
          <ac:spMkLst>
            <pc:docMk/>
            <pc:sldMk cId="3421475519" sldId="585"/>
            <ac:spMk id="3" creationId="{51E23664-AC1E-481C-B8F8-0917FABC90A9}"/>
          </ac:spMkLst>
        </pc:spChg>
        <pc:spChg chg="add mod">
          <ac:chgData name="stephanie voss" userId="6785c3b0d69b5fb9" providerId="LiveId" clId="{369F4953-9261-44CA-9B8A-0F0DF2FDD5C1}" dt="2020-03-05T11:02:29.767" v="3339" actId="1036"/>
          <ac:spMkLst>
            <pc:docMk/>
            <pc:sldMk cId="3421475519" sldId="585"/>
            <ac:spMk id="5" creationId="{8728A1E8-602D-4E92-8434-CD3E3FBE69A6}"/>
          </ac:spMkLst>
        </pc:spChg>
        <pc:spChg chg="add mod">
          <ac:chgData name="stephanie voss" userId="6785c3b0d69b5fb9" providerId="LiveId" clId="{369F4953-9261-44CA-9B8A-0F0DF2FDD5C1}" dt="2020-03-05T11:02:29.767" v="3339" actId="1036"/>
          <ac:spMkLst>
            <pc:docMk/>
            <pc:sldMk cId="3421475519" sldId="585"/>
            <ac:spMk id="6" creationId="{C4D2C5E7-3E2B-4DDD-8C98-D7264724574D}"/>
          </ac:spMkLst>
        </pc:spChg>
        <pc:spChg chg="add mod">
          <ac:chgData name="stephanie voss" userId="6785c3b0d69b5fb9" providerId="LiveId" clId="{369F4953-9261-44CA-9B8A-0F0DF2FDD5C1}" dt="2020-03-05T11:02:29.767" v="3339" actId="1036"/>
          <ac:spMkLst>
            <pc:docMk/>
            <pc:sldMk cId="3421475519" sldId="585"/>
            <ac:spMk id="7" creationId="{25BDB07E-63C3-4C02-917E-9D4D4656FD7A}"/>
          </ac:spMkLst>
        </pc:spChg>
        <pc:spChg chg="add mod">
          <ac:chgData name="stephanie voss" userId="6785c3b0d69b5fb9" providerId="LiveId" clId="{369F4953-9261-44CA-9B8A-0F0DF2FDD5C1}" dt="2020-03-05T11:02:29.767" v="3339" actId="1036"/>
          <ac:spMkLst>
            <pc:docMk/>
            <pc:sldMk cId="3421475519" sldId="585"/>
            <ac:spMk id="8" creationId="{2A5D17FD-AA1D-47D9-B843-E846D767E7FD}"/>
          </ac:spMkLst>
        </pc:spChg>
        <pc:picChg chg="add mod">
          <ac:chgData name="stephanie voss" userId="6785c3b0d69b5fb9" providerId="LiveId" clId="{369F4953-9261-44CA-9B8A-0F0DF2FDD5C1}" dt="2020-03-05T11:02:13.966" v="3284" actId="1076"/>
          <ac:picMkLst>
            <pc:docMk/>
            <pc:sldMk cId="3421475519" sldId="585"/>
            <ac:picMk id="9" creationId="{1D546F75-D68E-4348-AD5C-F9A5FE25634F}"/>
          </ac:picMkLst>
        </pc:picChg>
        <pc:picChg chg="add mod">
          <ac:chgData name="stephanie voss" userId="6785c3b0d69b5fb9" providerId="LiveId" clId="{369F4953-9261-44CA-9B8A-0F0DF2FDD5C1}" dt="2020-03-05T11:02:13.966" v="3284" actId="1076"/>
          <ac:picMkLst>
            <pc:docMk/>
            <pc:sldMk cId="3421475519" sldId="585"/>
            <ac:picMk id="10" creationId="{F6E206F8-8F58-48DD-885C-453DA0843EE1}"/>
          </ac:picMkLst>
        </pc:picChg>
        <pc:picChg chg="add mod">
          <ac:chgData name="stephanie voss" userId="6785c3b0d69b5fb9" providerId="LiveId" clId="{369F4953-9261-44CA-9B8A-0F0DF2FDD5C1}" dt="2020-03-05T11:02:13.966" v="3284" actId="1076"/>
          <ac:picMkLst>
            <pc:docMk/>
            <pc:sldMk cId="3421475519" sldId="585"/>
            <ac:picMk id="11" creationId="{E157EE22-B9AE-465A-B31A-839A126DA6F9}"/>
          </ac:picMkLst>
        </pc:picChg>
        <pc:picChg chg="add mod">
          <ac:chgData name="stephanie voss" userId="6785c3b0d69b5fb9" providerId="LiveId" clId="{369F4953-9261-44CA-9B8A-0F0DF2FDD5C1}" dt="2020-03-05T11:02:13.966" v="3284" actId="1076"/>
          <ac:picMkLst>
            <pc:docMk/>
            <pc:sldMk cId="3421475519" sldId="585"/>
            <ac:picMk id="12" creationId="{55D814B1-8AE0-4C1B-A3C3-9DAE48658073}"/>
          </ac:picMkLst>
        </pc:picChg>
      </pc:sldChg>
      <pc:sldChg chg="addSp delSp modSp add modNotesTx">
        <pc:chgData name="stephanie voss" userId="6785c3b0d69b5fb9" providerId="LiveId" clId="{369F4953-9261-44CA-9B8A-0F0DF2FDD5C1}" dt="2020-03-05T11:05:22.496" v="3772" actId="20577"/>
        <pc:sldMkLst>
          <pc:docMk/>
          <pc:sldMk cId="1062857880" sldId="586"/>
        </pc:sldMkLst>
        <pc:spChg chg="mod">
          <ac:chgData name="stephanie voss" userId="6785c3b0d69b5fb9" providerId="LiveId" clId="{369F4953-9261-44CA-9B8A-0F0DF2FDD5C1}" dt="2020-03-05T11:03:05.623" v="3355" actId="20577"/>
          <ac:spMkLst>
            <pc:docMk/>
            <pc:sldMk cId="1062857880" sldId="586"/>
            <ac:spMk id="2" creationId="{D7737A80-1860-41A1-AAD7-3EC7DF79262F}"/>
          </ac:spMkLst>
        </pc:spChg>
        <pc:spChg chg="del">
          <ac:chgData name="stephanie voss" userId="6785c3b0d69b5fb9" providerId="LiveId" clId="{369F4953-9261-44CA-9B8A-0F0DF2FDD5C1}" dt="2020-03-05T11:03:10.383" v="3356" actId="478"/>
          <ac:spMkLst>
            <pc:docMk/>
            <pc:sldMk cId="1062857880" sldId="586"/>
            <ac:spMk id="3" creationId="{BB0BB97B-25BE-4CA9-81FF-C5DD0488F5FB}"/>
          </ac:spMkLst>
        </pc:spChg>
        <pc:spChg chg="add mod">
          <ac:chgData name="stephanie voss" userId="6785c3b0d69b5fb9" providerId="LiveId" clId="{369F4953-9261-44CA-9B8A-0F0DF2FDD5C1}" dt="2020-03-05T11:03:15.439" v="3358" actId="1076"/>
          <ac:spMkLst>
            <pc:docMk/>
            <pc:sldMk cId="1062857880" sldId="586"/>
            <ac:spMk id="5" creationId="{94D93AFF-0F73-4BE0-90E9-24C961AAEB88}"/>
          </ac:spMkLst>
        </pc:spChg>
        <pc:spChg chg="add mod">
          <ac:chgData name="stephanie voss" userId="6785c3b0d69b5fb9" providerId="LiveId" clId="{369F4953-9261-44CA-9B8A-0F0DF2FDD5C1}" dt="2020-03-05T11:03:15.439" v="3358" actId="1076"/>
          <ac:spMkLst>
            <pc:docMk/>
            <pc:sldMk cId="1062857880" sldId="586"/>
            <ac:spMk id="6" creationId="{C28B863B-273A-47E0-897F-9F70C55FB214}"/>
          </ac:spMkLst>
        </pc:spChg>
        <pc:spChg chg="add mod">
          <ac:chgData name="stephanie voss" userId="6785c3b0d69b5fb9" providerId="LiveId" clId="{369F4953-9261-44CA-9B8A-0F0DF2FDD5C1}" dt="2020-03-05T11:03:15.439" v="3358" actId="1076"/>
          <ac:spMkLst>
            <pc:docMk/>
            <pc:sldMk cId="1062857880" sldId="586"/>
            <ac:spMk id="7" creationId="{70781EBA-4480-48F1-B978-6F5463DB1738}"/>
          </ac:spMkLst>
        </pc:spChg>
        <pc:spChg chg="add mod">
          <ac:chgData name="stephanie voss" userId="6785c3b0d69b5fb9" providerId="LiveId" clId="{369F4953-9261-44CA-9B8A-0F0DF2FDD5C1}" dt="2020-03-05T11:03:19.072" v="3359" actId="1076"/>
          <ac:spMkLst>
            <pc:docMk/>
            <pc:sldMk cId="1062857880" sldId="586"/>
            <ac:spMk id="8" creationId="{F2AA09F0-56C5-4C92-ABF0-3F95397D5316}"/>
          </ac:spMkLst>
        </pc:spChg>
        <pc:spChg chg="add mod">
          <ac:chgData name="stephanie voss" userId="6785c3b0d69b5fb9" providerId="LiveId" clId="{369F4953-9261-44CA-9B8A-0F0DF2FDD5C1}" dt="2020-03-05T11:03:43.773" v="3362" actId="1076"/>
          <ac:spMkLst>
            <pc:docMk/>
            <pc:sldMk cId="1062857880" sldId="586"/>
            <ac:spMk id="9" creationId="{9E602910-6264-4CC4-8BB9-3BFE93F16B03}"/>
          </ac:spMkLst>
        </pc:spChg>
        <pc:spChg chg="add mod">
          <ac:chgData name="stephanie voss" userId="6785c3b0d69b5fb9" providerId="LiveId" clId="{369F4953-9261-44CA-9B8A-0F0DF2FDD5C1}" dt="2020-03-05T11:03:47.793" v="3363" actId="1076"/>
          <ac:spMkLst>
            <pc:docMk/>
            <pc:sldMk cId="1062857880" sldId="586"/>
            <ac:spMk id="10" creationId="{D45118F8-C3F6-40BC-AD1B-E3FE799CA2D0}"/>
          </ac:spMkLst>
        </pc:spChg>
        <pc:spChg chg="add mod">
          <ac:chgData name="stephanie voss" userId="6785c3b0d69b5fb9" providerId="LiveId" clId="{369F4953-9261-44CA-9B8A-0F0DF2FDD5C1}" dt="2020-03-05T11:03:29.790" v="3361" actId="12"/>
          <ac:spMkLst>
            <pc:docMk/>
            <pc:sldMk cId="1062857880" sldId="586"/>
            <ac:spMk id="11" creationId="{8D30D537-5FA0-4742-BB06-680FD734FBA0}"/>
          </ac:spMkLst>
        </pc:spChg>
      </pc:sldChg>
      <pc:sldChg chg="addSp delSp modSp add">
        <pc:chgData name="stephanie voss" userId="6785c3b0d69b5fb9" providerId="LiveId" clId="{369F4953-9261-44CA-9B8A-0F0DF2FDD5C1}" dt="2020-03-05T11:08:43.041" v="3889" actId="1076"/>
        <pc:sldMkLst>
          <pc:docMk/>
          <pc:sldMk cId="2748690250" sldId="587"/>
        </pc:sldMkLst>
        <pc:spChg chg="mod">
          <ac:chgData name="stephanie voss" userId="6785c3b0d69b5fb9" providerId="LiveId" clId="{369F4953-9261-44CA-9B8A-0F0DF2FDD5C1}" dt="2020-03-05T11:05:56.971" v="3807" actId="5793"/>
          <ac:spMkLst>
            <pc:docMk/>
            <pc:sldMk cId="2748690250" sldId="587"/>
            <ac:spMk id="2" creationId="{8F5B6449-E366-42C3-820C-BB7DEBAE55AF}"/>
          </ac:spMkLst>
        </pc:spChg>
        <pc:spChg chg="del">
          <ac:chgData name="stephanie voss" userId="6785c3b0d69b5fb9" providerId="LiveId" clId="{369F4953-9261-44CA-9B8A-0F0DF2FDD5C1}" dt="2020-03-05T11:05:48.958" v="3774" actId="478"/>
          <ac:spMkLst>
            <pc:docMk/>
            <pc:sldMk cId="2748690250" sldId="587"/>
            <ac:spMk id="3" creationId="{D053C088-8840-440F-8E67-0B2B1920DFE4}"/>
          </ac:spMkLst>
        </pc:spChg>
        <pc:spChg chg="add del mod">
          <ac:chgData name="stephanie voss" userId="6785c3b0d69b5fb9" providerId="LiveId" clId="{369F4953-9261-44CA-9B8A-0F0DF2FDD5C1}" dt="2020-03-05T11:05:59.577" v="3808" actId="478"/>
          <ac:spMkLst>
            <pc:docMk/>
            <pc:sldMk cId="2748690250" sldId="587"/>
            <ac:spMk id="5" creationId="{2CC3754E-1921-4BF7-8C69-C40E451310B0}"/>
          </ac:spMkLst>
        </pc:spChg>
        <pc:spChg chg="add mod">
          <ac:chgData name="stephanie voss" userId="6785c3b0d69b5fb9" providerId="LiveId" clId="{369F4953-9261-44CA-9B8A-0F0DF2FDD5C1}" dt="2020-03-05T11:08:39.942" v="3888" actId="1076"/>
          <ac:spMkLst>
            <pc:docMk/>
            <pc:sldMk cId="2748690250" sldId="587"/>
            <ac:spMk id="6" creationId="{24F327EB-45CE-400E-AEA7-A1946F86612E}"/>
          </ac:spMkLst>
        </pc:spChg>
        <pc:graphicFrameChg chg="add mod">
          <ac:chgData name="stephanie voss" userId="6785c3b0d69b5fb9" providerId="LiveId" clId="{369F4953-9261-44CA-9B8A-0F0DF2FDD5C1}" dt="2020-03-05T11:08:43.041" v="3889" actId="1076"/>
          <ac:graphicFrameMkLst>
            <pc:docMk/>
            <pc:sldMk cId="2748690250" sldId="587"/>
            <ac:graphicFrameMk id="7" creationId="{D0419687-C418-40A4-A934-2C44D4E27456}"/>
          </ac:graphicFrameMkLst>
        </pc:graphicFrameChg>
      </pc:sldChg>
    </pc:docChg>
  </pc:docChgLst>
  <pc:docChgLst>
    <pc:chgData name="stephanie voss" userId="6785c3b0d69b5fb9" providerId="LiveId" clId="{3A788C60-B808-4240-874E-B78BEA9E10C4}"/>
    <pc:docChg chg="undo custSel addSld delSld modSld modSection">
      <pc:chgData name="stephanie voss" userId="6785c3b0d69b5fb9" providerId="LiveId" clId="{3A788C60-B808-4240-874E-B78BEA9E10C4}" dt="2020-03-05T14:32:15.414" v="3387" actId="1076"/>
      <pc:docMkLst>
        <pc:docMk/>
      </pc:docMkLst>
      <pc:sldChg chg="modSp">
        <pc:chgData name="stephanie voss" userId="6785c3b0d69b5fb9" providerId="LiveId" clId="{3A788C60-B808-4240-874E-B78BEA9E10C4}" dt="2020-03-05T12:11:30.562" v="95" actId="255"/>
        <pc:sldMkLst>
          <pc:docMk/>
          <pc:sldMk cId="2402277508" sldId="567"/>
        </pc:sldMkLst>
        <pc:spChg chg="mod">
          <ac:chgData name="stephanie voss" userId="6785c3b0d69b5fb9" providerId="LiveId" clId="{3A788C60-B808-4240-874E-B78BEA9E10C4}" dt="2020-03-05T12:11:13.235" v="82" actId="255"/>
          <ac:spMkLst>
            <pc:docMk/>
            <pc:sldMk cId="2402277508" sldId="567"/>
            <ac:spMk id="2" creationId="{B6984F27-352C-4B11-9065-D9CD4C842A71}"/>
          </ac:spMkLst>
        </pc:spChg>
        <pc:spChg chg="mod">
          <ac:chgData name="stephanie voss" userId="6785c3b0d69b5fb9" providerId="LiveId" clId="{3A788C60-B808-4240-874E-B78BEA9E10C4}" dt="2020-03-05T12:11:30.562" v="95" actId="255"/>
          <ac:spMkLst>
            <pc:docMk/>
            <pc:sldMk cId="2402277508" sldId="567"/>
            <ac:spMk id="3" creationId="{C69AC615-1CCB-4D1F-A9CE-D7C2700B07F3}"/>
          </ac:spMkLst>
        </pc:spChg>
      </pc:sldChg>
      <pc:sldChg chg="modSp">
        <pc:chgData name="stephanie voss" userId="6785c3b0d69b5fb9" providerId="LiveId" clId="{3A788C60-B808-4240-874E-B78BEA9E10C4}" dt="2020-03-05T12:12:22.316" v="172" actId="20577"/>
        <pc:sldMkLst>
          <pc:docMk/>
          <pc:sldMk cId="4242950249" sldId="586"/>
        </pc:sldMkLst>
        <pc:spChg chg="mod">
          <ac:chgData name="stephanie voss" userId="6785c3b0d69b5fb9" providerId="LiveId" clId="{3A788C60-B808-4240-874E-B78BEA9E10C4}" dt="2020-03-05T12:12:22.316" v="172" actId="20577"/>
          <ac:spMkLst>
            <pc:docMk/>
            <pc:sldMk cId="4242950249" sldId="586"/>
            <ac:spMk id="2" creationId="{E35AC54C-8844-403B-9F7A-CB57DFF94FEF}"/>
          </ac:spMkLst>
        </pc:spChg>
      </pc:sldChg>
      <pc:sldChg chg="modSp">
        <pc:chgData name="stephanie voss" userId="6785c3b0d69b5fb9" providerId="LiveId" clId="{3A788C60-B808-4240-874E-B78BEA9E10C4}" dt="2020-03-05T12:46:05.066" v="2798" actId="20577"/>
        <pc:sldMkLst>
          <pc:docMk/>
          <pc:sldMk cId="2418338076" sldId="587"/>
        </pc:sldMkLst>
        <pc:spChg chg="mod">
          <ac:chgData name="stephanie voss" userId="6785c3b0d69b5fb9" providerId="LiveId" clId="{3A788C60-B808-4240-874E-B78BEA9E10C4}" dt="2020-03-05T12:15:15.476" v="298" actId="20577"/>
          <ac:spMkLst>
            <pc:docMk/>
            <pc:sldMk cId="2418338076" sldId="587"/>
            <ac:spMk id="2" creationId="{B988F8EC-5C1A-47C6-A10A-6ED704FCE24C}"/>
          </ac:spMkLst>
        </pc:spChg>
        <pc:spChg chg="mod">
          <ac:chgData name="stephanie voss" userId="6785c3b0d69b5fb9" providerId="LiveId" clId="{3A788C60-B808-4240-874E-B78BEA9E10C4}" dt="2020-03-05T12:46:05.066" v="2798" actId="20577"/>
          <ac:spMkLst>
            <pc:docMk/>
            <pc:sldMk cId="2418338076" sldId="587"/>
            <ac:spMk id="3" creationId="{F9C58E23-6710-44F7-90E4-7947FC46B0F9}"/>
          </ac:spMkLst>
        </pc:spChg>
      </pc:sldChg>
      <pc:sldChg chg="del">
        <pc:chgData name="stephanie voss" userId="6785c3b0d69b5fb9" providerId="LiveId" clId="{3A788C60-B808-4240-874E-B78BEA9E10C4}" dt="2020-03-05T12:12:29.106" v="173" actId="47"/>
        <pc:sldMkLst>
          <pc:docMk/>
          <pc:sldMk cId="2866614122" sldId="588"/>
        </pc:sldMkLst>
      </pc:sldChg>
      <pc:sldChg chg="del">
        <pc:chgData name="stephanie voss" userId="6785c3b0d69b5fb9" providerId="LiveId" clId="{3A788C60-B808-4240-874E-B78BEA9E10C4}" dt="2020-03-05T12:12:29.354" v="175" actId="47"/>
        <pc:sldMkLst>
          <pc:docMk/>
          <pc:sldMk cId="1718370993" sldId="589"/>
        </pc:sldMkLst>
      </pc:sldChg>
      <pc:sldChg chg="del">
        <pc:chgData name="stephanie voss" userId="6785c3b0d69b5fb9" providerId="LiveId" clId="{3A788C60-B808-4240-874E-B78BEA9E10C4}" dt="2020-03-05T12:12:29.253" v="174" actId="47"/>
        <pc:sldMkLst>
          <pc:docMk/>
          <pc:sldMk cId="3159922181" sldId="590"/>
        </pc:sldMkLst>
      </pc:sldChg>
      <pc:sldChg chg="del">
        <pc:chgData name="stephanie voss" userId="6785c3b0d69b5fb9" providerId="LiveId" clId="{3A788C60-B808-4240-874E-B78BEA9E10C4}" dt="2020-03-05T12:12:29.523" v="176" actId="47"/>
        <pc:sldMkLst>
          <pc:docMk/>
          <pc:sldMk cId="933325642" sldId="591"/>
        </pc:sldMkLst>
      </pc:sldChg>
      <pc:sldChg chg="del">
        <pc:chgData name="stephanie voss" userId="6785c3b0d69b5fb9" providerId="LiveId" clId="{3A788C60-B808-4240-874E-B78BEA9E10C4}" dt="2020-03-05T12:12:29.639" v="177" actId="47"/>
        <pc:sldMkLst>
          <pc:docMk/>
          <pc:sldMk cId="1870833418" sldId="592"/>
        </pc:sldMkLst>
      </pc:sldChg>
      <pc:sldChg chg="del">
        <pc:chgData name="stephanie voss" userId="6785c3b0d69b5fb9" providerId="LiveId" clId="{3A788C60-B808-4240-874E-B78BEA9E10C4}" dt="2020-03-05T12:12:29.792" v="178" actId="47"/>
        <pc:sldMkLst>
          <pc:docMk/>
          <pc:sldMk cId="3867377457" sldId="593"/>
        </pc:sldMkLst>
      </pc:sldChg>
      <pc:sldChg chg="del">
        <pc:chgData name="stephanie voss" userId="6785c3b0d69b5fb9" providerId="LiveId" clId="{3A788C60-B808-4240-874E-B78BEA9E10C4}" dt="2020-03-05T12:12:29.940" v="179" actId="47"/>
        <pc:sldMkLst>
          <pc:docMk/>
          <pc:sldMk cId="1158584953" sldId="594"/>
        </pc:sldMkLst>
      </pc:sldChg>
      <pc:sldChg chg="del">
        <pc:chgData name="stephanie voss" userId="6785c3b0d69b5fb9" providerId="LiveId" clId="{3A788C60-B808-4240-874E-B78BEA9E10C4}" dt="2020-03-05T12:12:30.055" v="180" actId="47"/>
        <pc:sldMkLst>
          <pc:docMk/>
          <pc:sldMk cId="1304513921" sldId="595"/>
        </pc:sldMkLst>
      </pc:sldChg>
      <pc:sldChg chg="del">
        <pc:chgData name="stephanie voss" userId="6785c3b0d69b5fb9" providerId="LiveId" clId="{3A788C60-B808-4240-874E-B78BEA9E10C4}" dt="2020-03-05T12:12:30.174" v="181" actId="47"/>
        <pc:sldMkLst>
          <pc:docMk/>
          <pc:sldMk cId="2398287668" sldId="596"/>
        </pc:sldMkLst>
      </pc:sldChg>
      <pc:sldChg chg="del">
        <pc:chgData name="stephanie voss" userId="6785c3b0d69b5fb9" providerId="LiveId" clId="{3A788C60-B808-4240-874E-B78BEA9E10C4}" dt="2020-03-05T12:12:30.325" v="182" actId="47"/>
        <pc:sldMkLst>
          <pc:docMk/>
          <pc:sldMk cId="2660136141" sldId="597"/>
        </pc:sldMkLst>
      </pc:sldChg>
      <pc:sldChg chg="del">
        <pc:chgData name="stephanie voss" userId="6785c3b0d69b5fb9" providerId="LiveId" clId="{3A788C60-B808-4240-874E-B78BEA9E10C4}" dt="2020-03-05T12:12:31.243" v="189" actId="47"/>
        <pc:sldMkLst>
          <pc:docMk/>
          <pc:sldMk cId="723782197" sldId="598"/>
        </pc:sldMkLst>
      </pc:sldChg>
      <pc:sldChg chg="del">
        <pc:chgData name="stephanie voss" userId="6785c3b0d69b5fb9" providerId="LiveId" clId="{3A788C60-B808-4240-874E-B78BEA9E10C4}" dt="2020-03-05T12:12:30.441" v="183" actId="47"/>
        <pc:sldMkLst>
          <pc:docMk/>
          <pc:sldMk cId="2644013740" sldId="599"/>
        </pc:sldMkLst>
      </pc:sldChg>
      <pc:sldChg chg="del">
        <pc:chgData name="stephanie voss" userId="6785c3b0d69b5fb9" providerId="LiveId" clId="{3A788C60-B808-4240-874E-B78BEA9E10C4}" dt="2020-03-05T12:12:30.541" v="184" actId="47"/>
        <pc:sldMkLst>
          <pc:docMk/>
          <pc:sldMk cId="3576650070" sldId="600"/>
        </pc:sldMkLst>
      </pc:sldChg>
      <pc:sldChg chg="del">
        <pc:chgData name="stephanie voss" userId="6785c3b0d69b5fb9" providerId="LiveId" clId="{3A788C60-B808-4240-874E-B78BEA9E10C4}" dt="2020-03-05T12:12:30.726" v="185" actId="47"/>
        <pc:sldMkLst>
          <pc:docMk/>
          <pc:sldMk cId="1310394823" sldId="601"/>
        </pc:sldMkLst>
      </pc:sldChg>
      <pc:sldChg chg="del">
        <pc:chgData name="stephanie voss" userId="6785c3b0d69b5fb9" providerId="LiveId" clId="{3A788C60-B808-4240-874E-B78BEA9E10C4}" dt="2020-03-05T12:12:30.857" v="186" actId="47"/>
        <pc:sldMkLst>
          <pc:docMk/>
          <pc:sldMk cId="715355274" sldId="602"/>
        </pc:sldMkLst>
      </pc:sldChg>
      <pc:sldChg chg="del">
        <pc:chgData name="stephanie voss" userId="6785c3b0d69b5fb9" providerId="LiveId" clId="{3A788C60-B808-4240-874E-B78BEA9E10C4}" dt="2020-03-05T12:12:30.995" v="187" actId="47"/>
        <pc:sldMkLst>
          <pc:docMk/>
          <pc:sldMk cId="2849805947" sldId="603"/>
        </pc:sldMkLst>
      </pc:sldChg>
      <pc:sldChg chg="del">
        <pc:chgData name="stephanie voss" userId="6785c3b0d69b5fb9" providerId="LiveId" clId="{3A788C60-B808-4240-874E-B78BEA9E10C4}" dt="2020-03-05T12:12:31.127" v="188" actId="47"/>
        <pc:sldMkLst>
          <pc:docMk/>
          <pc:sldMk cId="2744541767" sldId="604"/>
        </pc:sldMkLst>
      </pc:sldChg>
      <pc:sldChg chg="del">
        <pc:chgData name="stephanie voss" userId="6785c3b0d69b5fb9" providerId="LiveId" clId="{3A788C60-B808-4240-874E-B78BEA9E10C4}" dt="2020-03-05T12:12:31.644" v="190" actId="47"/>
        <pc:sldMkLst>
          <pc:docMk/>
          <pc:sldMk cId="573478269" sldId="605"/>
        </pc:sldMkLst>
      </pc:sldChg>
      <pc:sldChg chg="addSp delSp modSp del">
        <pc:chgData name="stephanie voss" userId="6785c3b0d69b5fb9" providerId="LiveId" clId="{3A788C60-B808-4240-874E-B78BEA9E10C4}" dt="2020-03-05T14:32:01.629" v="3366" actId="2696"/>
        <pc:sldMkLst>
          <pc:docMk/>
          <pc:sldMk cId="2081203800" sldId="606"/>
        </pc:sldMkLst>
        <pc:spChg chg="mod">
          <ac:chgData name="stephanie voss" userId="6785c3b0d69b5fb9" providerId="LiveId" clId="{3A788C60-B808-4240-874E-B78BEA9E10C4}" dt="2020-03-05T14:31:48.041" v="3361" actId="20577"/>
          <ac:spMkLst>
            <pc:docMk/>
            <pc:sldMk cId="2081203800" sldId="606"/>
            <ac:spMk id="2" creationId="{C9255162-171D-42C3-AF8F-A0BF9E4852F8}"/>
          </ac:spMkLst>
        </pc:spChg>
        <pc:spChg chg="del mod">
          <ac:chgData name="stephanie voss" userId="6785c3b0d69b5fb9" providerId="LiveId" clId="{3A788C60-B808-4240-874E-B78BEA9E10C4}" dt="2020-03-05T14:31:52.203" v="3362" actId="478"/>
          <ac:spMkLst>
            <pc:docMk/>
            <pc:sldMk cId="2081203800" sldId="606"/>
            <ac:spMk id="3" creationId="{69824E19-F407-40A9-B5D2-9E2F098A95CC}"/>
          </ac:spMkLst>
        </pc:spChg>
        <pc:spChg chg="add del mod">
          <ac:chgData name="stephanie voss" userId="6785c3b0d69b5fb9" providerId="LiveId" clId="{3A788C60-B808-4240-874E-B78BEA9E10C4}" dt="2020-03-05T14:31:54.187" v="3363" actId="478"/>
          <ac:spMkLst>
            <pc:docMk/>
            <pc:sldMk cId="2081203800" sldId="606"/>
            <ac:spMk id="5" creationId="{6BC3B84E-433F-4016-9D09-9926F0451A44}"/>
          </ac:spMkLst>
        </pc:spChg>
      </pc:sldChg>
      <pc:sldChg chg="addSp modSp add">
        <pc:chgData name="stephanie voss" userId="6785c3b0d69b5fb9" providerId="LiveId" clId="{3A788C60-B808-4240-874E-B78BEA9E10C4}" dt="2020-03-05T12:47:47.556" v="2811" actId="207"/>
        <pc:sldMkLst>
          <pc:docMk/>
          <pc:sldMk cId="2868574905" sldId="607"/>
        </pc:sldMkLst>
        <pc:spChg chg="mod">
          <ac:chgData name="stephanie voss" userId="6785c3b0d69b5fb9" providerId="LiveId" clId="{3A788C60-B808-4240-874E-B78BEA9E10C4}" dt="2020-03-05T12:39:28.556" v="2438" actId="20577"/>
          <ac:spMkLst>
            <pc:docMk/>
            <pc:sldMk cId="2868574905" sldId="607"/>
            <ac:spMk id="2" creationId="{E20D2E92-A8DC-4EC5-AF7F-170D8FF47FB3}"/>
          </ac:spMkLst>
        </pc:spChg>
        <pc:spChg chg="mod">
          <ac:chgData name="stephanie voss" userId="6785c3b0d69b5fb9" providerId="LiveId" clId="{3A788C60-B808-4240-874E-B78BEA9E10C4}" dt="2020-03-05T12:46:56.377" v="2800" actId="1076"/>
          <ac:spMkLst>
            <pc:docMk/>
            <pc:sldMk cId="2868574905" sldId="607"/>
            <ac:spMk id="3" creationId="{606C96FC-E2A2-4661-AB57-A99AD229BC87}"/>
          </ac:spMkLst>
        </pc:spChg>
        <pc:picChg chg="add mod">
          <ac:chgData name="stephanie voss" userId="6785c3b0d69b5fb9" providerId="LiveId" clId="{3A788C60-B808-4240-874E-B78BEA9E10C4}" dt="2020-03-05T12:47:47.556" v="2811" actId="207"/>
          <ac:picMkLst>
            <pc:docMk/>
            <pc:sldMk cId="2868574905" sldId="607"/>
            <ac:picMk id="6" creationId="{FBF17377-1BEB-4557-A371-69742161978B}"/>
          </ac:picMkLst>
        </pc:picChg>
        <pc:picChg chg="add mod">
          <ac:chgData name="stephanie voss" userId="6785c3b0d69b5fb9" providerId="LiveId" clId="{3A788C60-B808-4240-874E-B78BEA9E10C4}" dt="2020-03-05T12:47:36.369" v="2809" actId="207"/>
          <ac:picMkLst>
            <pc:docMk/>
            <pc:sldMk cId="2868574905" sldId="607"/>
            <ac:picMk id="8" creationId="{29C3C3E9-6C53-4F78-A4F8-58459315EB4F}"/>
          </ac:picMkLst>
        </pc:picChg>
        <pc:picChg chg="add mod">
          <ac:chgData name="stephanie voss" userId="6785c3b0d69b5fb9" providerId="LiveId" clId="{3A788C60-B808-4240-874E-B78BEA9E10C4}" dt="2020-03-05T12:47:41.514" v="2810" actId="208"/>
          <ac:picMkLst>
            <pc:docMk/>
            <pc:sldMk cId="2868574905" sldId="607"/>
            <ac:picMk id="10" creationId="{7FE20AE6-C27E-4F39-9B0C-E846023905AC}"/>
          </ac:picMkLst>
        </pc:picChg>
      </pc:sldChg>
      <pc:sldChg chg="modSp add">
        <pc:chgData name="stephanie voss" userId="6785c3b0d69b5fb9" providerId="LiveId" clId="{3A788C60-B808-4240-874E-B78BEA9E10C4}" dt="2020-03-05T12:55:50.966" v="3342" actId="20577"/>
        <pc:sldMkLst>
          <pc:docMk/>
          <pc:sldMk cId="2499498345" sldId="608"/>
        </pc:sldMkLst>
        <pc:spChg chg="mod">
          <ac:chgData name="stephanie voss" userId="6785c3b0d69b5fb9" providerId="LiveId" clId="{3A788C60-B808-4240-874E-B78BEA9E10C4}" dt="2020-03-05T12:48:05.869" v="2838" actId="20577"/>
          <ac:spMkLst>
            <pc:docMk/>
            <pc:sldMk cId="2499498345" sldId="608"/>
            <ac:spMk id="2" creationId="{9E0621A7-E2A7-4F28-81A4-32C1321C4230}"/>
          </ac:spMkLst>
        </pc:spChg>
        <pc:spChg chg="mod">
          <ac:chgData name="stephanie voss" userId="6785c3b0d69b5fb9" providerId="LiveId" clId="{3A788C60-B808-4240-874E-B78BEA9E10C4}" dt="2020-03-05T12:55:50.966" v="3342" actId="20577"/>
          <ac:spMkLst>
            <pc:docMk/>
            <pc:sldMk cId="2499498345" sldId="608"/>
            <ac:spMk id="3" creationId="{B2F4389C-8239-4875-9E19-4002BD8C79C9}"/>
          </ac:spMkLst>
        </pc:spChg>
      </pc:sldChg>
      <pc:sldChg chg="delSp modSp add">
        <pc:chgData name="stephanie voss" userId="6785c3b0d69b5fb9" providerId="LiveId" clId="{3A788C60-B808-4240-874E-B78BEA9E10C4}" dt="2020-03-05T14:32:15.414" v="3387" actId="1076"/>
        <pc:sldMkLst>
          <pc:docMk/>
          <pc:sldMk cId="4111851055" sldId="609"/>
        </pc:sldMkLst>
        <pc:spChg chg="mod">
          <ac:chgData name="stephanie voss" userId="6785c3b0d69b5fb9" providerId="LiveId" clId="{3A788C60-B808-4240-874E-B78BEA9E10C4}" dt="2020-03-05T14:32:15.414" v="3387" actId="1076"/>
          <ac:spMkLst>
            <pc:docMk/>
            <pc:sldMk cId="4111851055" sldId="609"/>
            <ac:spMk id="2" creationId="{C9255162-171D-42C3-AF8F-A0BF9E4852F8}"/>
          </ac:spMkLst>
        </pc:spChg>
        <pc:spChg chg="del">
          <ac:chgData name="stephanie voss" userId="6785c3b0d69b5fb9" providerId="LiveId" clId="{3A788C60-B808-4240-874E-B78BEA9E10C4}" dt="2020-03-05T14:31:58.318" v="3365" actId="478"/>
          <ac:spMkLst>
            <pc:docMk/>
            <pc:sldMk cId="4111851055" sldId="609"/>
            <ac:spMk id="3" creationId="{69824E19-F407-40A9-B5D2-9E2F098A95CC}"/>
          </ac:spMkLst>
        </pc:spChg>
      </pc:sldChg>
    </pc:docChg>
  </pc:docChgLst>
  <pc:docChgLst>
    <pc:chgData name="stephanie voss" userId="6785c3b0d69b5fb9" providerId="LiveId" clId="{69956BF7-8BA2-4E8F-81D9-02592855F709}"/>
    <pc:docChg chg="undo custSel addSld delSld modSld sldOrd modSection">
      <pc:chgData name="stephanie voss" userId="6785c3b0d69b5fb9" providerId="LiveId" clId="{69956BF7-8BA2-4E8F-81D9-02592855F709}" dt="2020-03-05T18:31:59.108" v="5336" actId="20577"/>
      <pc:docMkLst>
        <pc:docMk/>
      </pc:docMkLst>
      <pc:sldChg chg="addSp delSp modSp">
        <pc:chgData name="stephanie voss" userId="6785c3b0d69b5fb9" providerId="LiveId" clId="{69956BF7-8BA2-4E8F-81D9-02592855F709}" dt="2020-03-05T18:28:09.047" v="5210" actId="20577"/>
        <pc:sldMkLst>
          <pc:docMk/>
          <pc:sldMk cId="2402277508" sldId="567"/>
        </pc:sldMkLst>
        <pc:spChg chg="mod">
          <ac:chgData name="stephanie voss" userId="6785c3b0d69b5fb9" providerId="LiveId" clId="{69956BF7-8BA2-4E8F-81D9-02592855F709}" dt="2020-03-05T18:28:09.047" v="5210" actId="20577"/>
          <ac:spMkLst>
            <pc:docMk/>
            <pc:sldMk cId="2402277508" sldId="567"/>
            <ac:spMk id="2" creationId="{B6984F27-352C-4B11-9065-D9CD4C842A71}"/>
          </ac:spMkLst>
        </pc:spChg>
        <pc:spChg chg="del">
          <ac:chgData name="stephanie voss" userId="6785c3b0d69b5fb9" providerId="LiveId" clId="{69956BF7-8BA2-4E8F-81D9-02592855F709}" dt="2020-03-05T15:03:22.366" v="38" actId="478"/>
          <ac:spMkLst>
            <pc:docMk/>
            <pc:sldMk cId="2402277508" sldId="567"/>
            <ac:spMk id="3" creationId="{C69AC615-1CCB-4D1F-A9CE-D7C2700B07F3}"/>
          </ac:spMkLst>
        </pc:spChg>
        <pc:spChg chg="add del mod">
          <ac:chgData name="stephanie voss" userId="6785c3b0d69b5fb9" providerId="LiveId" clId="{69956BF7-8BA2-4E8F-81D9-02592855F709}" dt="2020-03-05T15:03:29.443" v="39" actId="478"/>
          <ac:spMkLst>
            <pc:docMk/>
            <pc:sldMk cId="2402277508" sldId="567"/>
            <ac:spMk id="5" creationId="{EEC91C69-B4F8-4D97-B95F-9A771F7CE657}"/>
          </ac:spMkLst>
        </pc:spChg>
      </pc:sldChg>
      <pc:sldChg chg="del">
        <pc:chgData name="stephanie voss" userId="6785c3b0d69b5fb9" providerId="LiveId" clId="{69956BF7-8BA2-4E8F-81D9-02592855F709}" dt="2020-03-05T15:03:35.098" v="40" actId="47"/>
        <pc:sldMkLst>
          <pc:docMk/>
          <pc:sldMk cId="4242950249" sldId="586"/>
        </pc:sldMkLst>
      </pc:sldChg>
      <pc:sldChg chg="modSp">
        <pc:chgData name="stephanie voss" userId="6785c3b0d69b5fb9" providerId="LiveId" clId="{69956BF7-8BA2-4E8F-81D9-02592855F709}" dt="2020-03-05T17:39:58.333" v="5136" actId="20577"/>
        <pc:sldMkLst>
          <pc:docMk/>
          <pc:sldMk cId="2418338076" sldId="587"/>
        </pc:sldMkLst>
        <pc:spChg chg="mod">
          <ac:chgData name="stephanie voss" userId="6785c3b0d69b5fb9" providerId="LiveId" clId="{69956BF7-8BA2-4E8F-81D9-02592855F709}" dt="2020-03-05T17:39:58.333" v="5136" actId="20577"/>
          <ac:spMkLst>
            <pc:docMk/>
            <pc:sldMk cId="2418338076" sldId="587"/>
            <ac:spMk id="2" creationId="{B988F8EC-5C1A-47C6-A10A-6ED704FCE24C}"/>
          </ac:spMkLst>
        </pc:spChg>
        <pc:spChg chg="mod">
          <ac:chgData name="stephanie voss" userId="6785c3b0d69b5fb9" providerId="LiveId" clId="{69956BF7-8BA2-4E8F-81D9-02592855F709}" dt="2020-03-05T16:44:52.075" v="3290" actId="20577"/>
          <ac:spMkLst>
            <pc:docMk/>
            <pc:sldMk cId="2418338076" sldId="587"/>
            <ac:spMk id="3" creationId="{F9C58E23-6710-44F7-90E4-7947FC46B0F9}"/>
          </ac:spMkLst>
        </pc:spChg>
      </pc:sldChg>
      <pc:sldChg chg="modSp del">
        <pc:chgData name="stephanie voss" userId="6785c3b0d69b5fb9" providerId="LiveId" clId="{69956BF7-8BA2-4E8F-81D9-02592855F709}" dt="2020-03-05T15:07:00.185" v="128" actId="47"/>
        <pc:sldMkLst>
          <pc:docMk/>
          <pc:sldMk cId="2868574905" sldId="607"/>
        </pc:sldMkLst>
        <pc:spChg chg="mod">
          <ac:chgData name="stephanie voss" userId="6785c3b0d69b5fb9" providerId="LiveId" clId="{69956BF7-8BA2-4E8F-81D9-02592855F709}" dt="2020-03-05T15:06:57.891" v="126" actId="6549"/>
          <ac:spMkLst>
            <pc:docMk/>
            <pc:sldMk cId="2868574905" sldId="607"/>
            <ac:spMk id="3" creationId="{606C96FC-E2A2-4661-AB57-A99AD229BC87}"/>
          </ac:spMkLst>
        </pc:spChg>
      </pc:sldChg>
      <pc:sldChg chg="del">
        <pc:chgData name="stephanie voss" userId="6785c3b0d69b5fb9" providerId="LiveId" clId="{69956BF7-8BA2-4E8F-81D9-02592855F709}" dt="2020-03-05T15:06:59.641" v="127" actId="47"/>
        <pc:sldMkLst>
          <pc:docMk/>
          <pc:sldMk cId="2499498345" sldId="608"/>
        </pc:sldMkLst>
      </pc:sldChg>
      <pc:sldChg chg="modSp">
        <pc:chgData name="stephanie voss" userId="6785c3b0d69b5fb9" providerId="LiveId" clId="{69956BF7-8BA2-4E8F-81D9-02592855F709}" dt="2020-03-05T18:31:36.479" v="5330" actId="20577"/>
        <pc:sldMkLst>
          <pc:docMk/>
          <pc:sldMk cId="4111851055" sldId="609"/>
        </pc:sldMkLst>
        <pc:spChg chg="mod">
          <ac:chgData name="stephanie voss" userId="6785c3b0d69b5fb9" providerId="LiveId" clId="{69956BF7-8BA2-4E8F-81D9-02592855F709}" dt="2020-03-05T18:31:36.479" v="5330" actId="20577"/>
          <ac:spMkLst>
            <pc:docMk/>
            <pc:sldMk cId="4111851055" sldId="609"/>
            <ac:spMk id="2" creationId="{C9255162-171D-42C3-AF8F-A0BF9E4852F8}"/>
          </ac:spMkLst>
        </pc:spChg>
      </pc:sldChg>
      <pc:sldChg chg="modSp add del">
        <pc:chgData name="stephanie voss" userId="6785c3b0d69b5fb9" providerId="LiveId" clId="{69956BF7-8BA2-4E8F-81D9-02592855F709}" dt="2020-03-05T15:12:00.784" v="229" actId="47"/>
        <pc:sldMkLst>
          <pc:docMk/>
          <pc:sldMk cId="1492191747" sldId="610"/>
        </pc:sldMkLst>
        <pc:spChg chg="mod">
          <ac:chgData name="stephanie voss" userId="6785c3b0d69b5fb9" providerId="LiveId" clId="{69956BF7-8BA2-4E8F-81D9-02592855F709}" dt="2020-03-05T15:06:52.205" v="125" actId="20577"/>
          <ac:spMkLst>
            <pc:docMk/>
            <pc:sldMk cId="1492191747" sldId="610"/>
            <ac:spMk id="2" creationId="{726BA4CA-8CD3-42E5-A0EF-9E907D254A35}"/>
          </ac:spMkLst>
        </pc:spChg>
      </pc:sldChg>
      <pc:sldChg chg="modSp add del">
        <pc:chgData name="stephanie voss" userId="6785c3b0d69b5fb9" providerId="LiveId" clId="{69956BF7-8BA2-4E8F-81D9-02592855F709}" dt="2020-03-05T18:30:46.754" v="5294" actId="47"/>
        <pc:sldMkLst>
          <pc:docMk/>
          <pc:sldMk cId="44877996" sldId="611"/>
        </pc:sldMkLst>
        <pc:spChg chg="mod">
          <ac:chgData name="stephanie voss" userId="6785c3b0d69b5fb9" providerId="LiveId" clId="{69956BF7-8BA2-4E8F-81D9-02592855F709}" dt="2020-03-05T15:12:36.085" v="282" actId="20577"/>
          <ac:spMkLst>
            <pc:docMk/>
            <pc:sldMk cId="44877996" sldId="611"/>
            <ac:spMk id="2" creationId="{CEC9026F-83EC-4351-A56C-E9CCDC393A22}"/>
          </ac:spMkLst>
        </pc:spChg>
        <pc:spChg chg="mod">
          <ac:chgData name="stephanie voss" userId="6785c3b0d69b5fb9" providerId="LiveId" clId="{69956BF7-8BA2-4E8F-81D9-02592855F709}" dt="2020-03-05T15:13:44.809" v="378" actId="20577"/>
          <ac:spMkLst>
            <pc:docMk/>
            <pc:sldMk cId="44877996" sldId="611"/>
            <ac:spMk id="3" creationId="{83D51D4B-AAAD-4842-B5F3-9853D7249CE1}"/>
          </ac:spMkLst>
        </pc:spChg>
      </pc:sldChg>
      <pc:sldChg chg="modSp add del modNotesTx">
        <pc:chgData name="stephanie voss" userId="6785c3b0d69b5fb9" providerId="LiveId" clId="{69956BF7-8BA2-4E8F-81D9-02592855F709}" dt="2020-03-05T18:30:51.381" v="5295" actId="47"/>
        <pc:sldMkLst>
          <pc:docMk/>
          <pc:sldMk cId="2122179467" sldId="612"/>
        </pc:sldMkLst>
        <pc:spChg chg="mod">
          <ac:chgData name="stephanie voss" userId="6785c3b0d69b5fb9" providerId="LiveId" clId="{69956BF7-8BA2-4E8F-81D9-02592855F709}" dt="2020-03-05T15:14:55.253" v="385" actId="20577"/>
          <ac:spMkLst>
            <pc:docMk/>
            <pc:sldMk cId="2122179467" sldId="612"/>
            <ac:spMk id="2" creationId="{467F85B6-F6E5-4302-B5B8-7E46CF9F3CC4}"/>
          </ac:spMkLst>
        </pc:spChg>
        <pc:spChg chg="mod">
          <ac:chgData name="stephanie voss" userId="6785c3b0d69b5fb9" providerId="LiveId" clId="{69956BF7-8BA2-4E8F-81D9-02592855F709}" dt="2020-03-05T15:19:03.639" v="480" actId="207"/>
          <ac:spMkLst>
            <pc:docMk/>
            <pc:sldMk cId="2122179467" sldId="612"/>
            <ac:spMk id="3" creationId="{B9D94A52-40FD-4AAE-94BD-5E3D990F5ACE}"/>
          </ac:spMkLst>
        </pc:spChg>
      </pc:sldChg>
      <pc:sldChg chg="modSp add del ord">
        <pc:chgData name="stephanie voss" userId="6785c3b0d69b5fb9" providerId="LiveId" clId="{69956BF7-8BA2-4E8F-81D9-02592855F709}" dt="2020-03-05T18:31:26.205" v="5296" actId="47"/>
        <pc:sldMkLst>
          <pc:docMk/>
          <pc:sldMk cId="1126332068" sldId="613"/>
        </pc:sldMkLst>
        <pc:spChg chg="mod">
          <ac:chgData name="stephanie voss" userId="6785c3b0d69b5fb9" providerId="LiveId" clId="{69956BF7-8BA2-4E8F-81D9-02592855F709}" dt="2020-03-05T18:30:39.114" v="5292" actId="20577"/>
          <ac:spMkLst>
            <pc:docMk/>
            <pc:sldMk cId="1126332068" sldId="613"/>
            <ac:spMk id="2" creationId="{B09C33B7-3CF4-4A68-B06F-311220200C36}"/>
          </ac:spMkLst>
        </pc:spChg>
        <pc:spChg chg="mod">
          <ac:chgData name="stephanie voss" userId="6785c3b0d69b5fb9" providerId="LiveId" clId="{69956BF7-8BA2-4E8F-81D9-02592855F709}" dt="2020-03-05T16:23:11.579" v="2671" actId="20577"/>
          <ac:spMkLst>
            <pc:docMk/>
            <pc:sldMk cId="1126332068" sldId="613"/>
            <ac:spMk id="3" creationId="{121D20CA-8057-46E7-9696-82B1D5C8A4E6}"/>
          </ac:spMkLst>
        </pc:spChg>
      </pc:sldChg>
      <pc:sldChg chg="add del">
        <pc:chgData name="stephanie voss" userId="6785c3b0d69b5fb9" providerId="LiveId" clId="{69956BF7-8BA2-4E8F-81D9-02592855F709}" dt="2020-03-05T15:18:23.566" v="439" actId="47"/>
        <pc:sldMkLst>
          <pc:docMk/>
          <pc:sldMk cId="2221812538" sldId="614"/>
        </pc:sldMkLst>
      </pc:sldChg>
      <pc:sldChg chg="add del">
        <pc:chgData name="stephanie voss" userId="6785c3b0d69b5fb9" providerId="LiveId" clId="{69956BF7-8BA2-4E8F-81D9-02592855F709}" dt="2020-03-05T15:18:24.316" v="440" actId="47"/>
        <pc:sldMkLst>
          <pc:docMk/>
          <pc:sldMk cId="818003433" sldId="615"/>
        </pc:sldMkLst>
      </pc:sldChg>
      <pc:sldChg chg="addSp delSp modSp add del ord">
        <pc:chgData name="stephanie voss" userId="6785c3b0d69b5fb9" providerId="LiveId" clId="{69956BF7-8BA2-4E8F-81D9-02592855F709}" dt="2020-03-05T18:30:43.803" v="5293" actId="47"/>
        <pc:sldMkLst>
          <pc:docMk/>
          <pc:sldMk cId="1163084979" sldId="616"/>
        </pc:sldMkLst>
        <pc:spChg chg="mod">
          <ac:chgData name="stephanie voss" userId="6785c3b0d69b5fb9" providerId="LiveId" clId="{69956BF7-8BA2-4E8F-81D9-02592855F709}" dt="2020-03-05T15:17:52.513" v="436" actId="20577"/>
          <ac:spMkLst>
            <pc:docMk/>
            <pc:sldMk cId="1163084979" sldId="616"/>
            <ac:spMk id="2" creationId="{ADAEC68F-2E50-48C0-B7E5-C651C5C7CC02}"/>
          </ac:spMkLst>
        </pc:spChg>
        <pc:spChg chg="del">
          <ac:chgData name="stephanie voss" userId="6785c3b0d69b5fb9" providerId="LiveId" clId="{69956BF7-8BA2-4E8F-81D9-02592855F709}" dt="2020-03-05T15:16:06.991" v="393" actId="478"/>
          <ac:spMkLst>
            <pc:docMk/>
            <pc:sldMk cId="1163084979" sldId="616"/>
            <ac:spMk id="3" creationId="{F5BC69B5-0695-44DB-9219-B6AB31D40A90}"/>
          </ac:spMkLst>
        </pc:spChg>
        <pc:spChg chg="add mod">
          <ac:chgData name="stephanie voss" userId="6785c3b0d69b5fb9" providerId="LiveId" clId="{69956BF7-8BA2-4E8F-81D9-02592855F709}" dt="2020-03-05T15:16:56.114" v="406" actId="1076"/>
          <ac:spMkLst>
            <pc:docMk/>
            <pc:sldMk cId="1163084979" sldId="616"/>
            <ac:spMk id="6" creationId="{23833275-26F7-49C9-B080-D2DDCBA1AA7A}"/>
          </ac:spMkLst>
        </pc:spChg>
        <pc:spChg chg="add mod">
          <ac:chgData name="stephanie voss" userId="6785c3b0d69b5fb9" providerId="LiveId" clId="{69956BF7-8BA2-4E8F-81D9-02592855F709}" dt="2020-03-05T15:17:39.881" v="425" actId="14100"/>
          <ac:spMkLst>
            <pc:docMk/>
            <pc:sldMk cId="1163084979" sldId="616"/>
            <ac:spMk id="8" creationId="{0B464EED-BCB9-4D24-B5F3-3368C0326E36}"/>
          </ac:spMkLst>
        </pc:spChg>
        <pc:spChg chg="add mod">
          <ac:chgData name="stephanie voss" userId="6785c3b0d69b5fb9" providerId="LiveId" clId="{69956BF7-8BA2-4E8F-81D9-02592855F709}" dt="2020-03-05T15:17:37.991" v="424" actId="14100"/>
          <ac:spMkLst>
            <pc:docMk/>
            <pc:sldMk cId="1163084979" sldId="616"/>
            <ac:spMk id="9" creationId="{6097865C-5A5C-4CD3-8691-222F66B07427}"/>
          </ac:spMkLst>
        </pc:spChg>
        <pc:spChg chg="add mod">
          <ac:chgData name="stephanie voss" userId="6785c3b0d69b5fb9" providerId="LiveId" clId="{69956BF7-8BA2-4E8F-81D9-02592855F709}" dt="2020-03-05T15:16:36.701" v="398" actId="1076"/>
          <ac:spMkLst>
            <pc:docMk/>
            <pc:sldMk cId="1163084979" sldId="616"/>
            <ac:spMk id="10" creationId="{AE0EF6D1-EF45-4608-8EBD-044932390355}"/>
          </ac:spMkLst>
        </pc:spChg>
        <pc:spChg chg="add mod">
          <ac:chgData name="stephanie voss" userId="6785c3b0d69b5fb9" providerId="LiveId" clId="{69956BF7-8BA2-4E8F-81D9-02592855F709}" dt="2020-03-05T15:17:42.271" v="426" actId="14100"/>
          <ac:spMkLst>
            <pc:docMk/>
            <pc:sldMk cId="1163084979" sldId="616"/>
            <ac:spMk id="12" creationId="{B99A5420-84D5-49AD-B4AA-8C37B72F630F}"/>
          </ac:spMkLst>
        </pc:spChg>
        <pc:picChg chg="add mod">
          <ac:chgData name="stephanie voss" userId="6785c3b0d69b5fb9" providerId="LiveId" clId="{69956BF7-8BA2-4E8F-81D9-02592855F709}" dt="2020-03-05T15:16:43.950" v="401" actId="1076"/>
          <ac:picMkLst>
            <pc:docMk/>
            <pc:sldMk cId="1163084979" sldId="616"/>
            <ac:picMk id="5" creationId="{3725590A-658C-4EBB-83C3-1D388BF78EED}"/>
          </ac:picMkLst>
        </pc:picChg>
        <pc:picChg chg="add mod">
          <ac:chgData name="stephanie voss" userId="6785c3b0d69b5fb9" providerId="LiveId" clId="{69956BF7-8BA2-4E8F-81D9-02592855F709}" dt="2020-03-05T15:16:45.965" v="402" actId="1076"/>
          <ac:picMkLst>
            <pc:docMk/>
            <pc:sldMk cId="1163084979" sldId="616"/>
            <ac:picMk id="7" creationId="{055A106B-82B4-4B91-99FE-C4F4097F3B66}"/>
          </ac:picMkLst>
        </pc:picChg>
        <pc:picChg chg="add mod ord">
          <ac:chgData name="stephanie voss" userId="6785c3b0d69b5fb9" providerId="LiveId" clId="{69956BF7-8BA2-4E8F-81D9-02592855F709}" dt="2020-03-05T15:17:06.162" v="410" actId="167"/>
          <ac:picMkLst>
            <pc:docMk/>
            <pc:sldMk cId="1163084979" sldId="616"/>
            <ac:picMk id="11" creationId="{BDB3FC0F-E0DF-4473-AAD9-88E2E456536D}"/>
          </ac:picMkLst>
        </pc:picChg>
      </pc:sldChg>
      <pc:sldChg chg="addSp delSp modSp add modNotesTx">
        <pc:chgData name="stephanie voss" userId="6785c3b0d69b5fb9" providerId="LiveId" clId="{69956BF7-8BA2-4E8F-81D9-02592855F709}" dt="2020-03-05T18:29:01.700" v="5239" actId="20577"/>
        <pc:sldMkLst>
          <pc:docMk/>
          <pc:sldMk cId="4206247786" sldId="617"/>
        </pc:sldMkLst>
        <pc:spChg chg="mod">
          <ac:chgData name="stephanie voss" userId="6785c3b0d69b5fb9" providerId="LiveId" clId="{69956BF7-8BA2-4E8F-81D9-02592855F709}" dt="2020-03-05T15:30:26.483" v="767" actId="20577"/>
          <ac:spMkLst>
            <pc:docMk/>
            <pc:sldMk cId="4206247786" sldId="617"/>
            <ac:spMk id="2" creationId="{90D08D9E-520A-4073-9A4B-B599FCF17713}"/>
          </ac:spMkLst>
        </pc:spChg>
        <pc:spChg chg="del mod">
          <ac:chgData name="stephanie voss" userId="6785c3b0d69b5fb9" providerId="LiveId" clId="{69956BF7-8BA2-4E8F-81D9-02592855F709}" dt="2020-03-05T15:31:31.064" v="769"/>
          <ac:spMkLst>
            <pc:docMk/>
            <pc:sldMk cId="4206247786" sldId="617"/>
            <ac:spMk id="3" creationId="{88E8AFC5-296F-4907-A2D3-800839AB8EEE}"/>
          </ac:spMkLst>
        </pc:spChg>
        <pc:spChg chg="add mod">
          <ac:chgData name="stephanie voss" userId="6785c3b0d69b5fb9" providerId="LiveId" clId="{69956BF7-8BA2-4E8F-81D9-02592855F709}" dt="2020-03-05T16:53:01.898" v="3961" actId="20577"/>
          <ac:spMkLst>
            <pc:docMk/>
            <pc:sldMk cId="4206247786" sldId="617"/>
            <ac:spMk id="5" creationId="{3979FB7E-E5D1-4CDE-90E7-F159E7FF9C03}"/>
          </ac:spMkLst>
        </pc:spChg>
        <pc:spChg chg="add del mod">
          <ac:chgData name="stephanie voss" userId="6785c3b0d69b5fb9" providerId="LiveId" clId="{69956BF7-8BA2-4E8F-81D9-02592855F709}" dt="2020-03-05T16:51:37.605" v="3829" actId="478"/>
          <ac:spMkLst>
            <pc:docMk/>
            <pc:sldMk cId="4206247786" sldId="617"/>
            <ac:spMk id="6" creationId="{E5332122-D6E0-4E88-96F1-3486FA424888}"/>
          </ac:spMkLst>
        </pc:spChg>
        <pc:spChg chg="add mod">
          <ac:chgData name="stephanie voss" userId="6785c3b0d69b5fb9" providerId="LiveId" clId="{69956BF7-8BA2-4E8F-81D9-02592855F709}" dt="2020-03-05T18:29:01.700" v="5239" actId="20577"/>
          <ac:spMkLst>
            <pc:docMk/>
            <pc:sldMk cId="4206247786" sldId="617"/>
            <ac:spMk id="7" creationId="{61980555-A9CF-44DD-9428-A384225C1BD7}"/>
          </ac:spMkLst>
        </pc:spChg>
      </pc:sldChg>
      <pc:sldChg chg="addSp delSp modSp add modNotesTx">
        <pc:chgData name="stephanie voss" userId="6785c3b0d69b5fb9" providerId="LiveId" clId="{69956BF7-8BA2-4E8F-81D9-02592855F709}" dt="2020-03-05T16:17:28.745" v="2612" actId="1076"/>
        <pc:sldMkLst>
          <pc:docMk/>
          <pc:sldMk cId="3446397258" sldId="618"/>
        </pc:sldMkLst>
        <pc:spChg chg="mod">
          <ac:chgData name="stephanie voss" userId="6785c3b0d69b5fb9" providerId="LiveId" clId="{69956BF7-8BA2-4E8F-81D9-02592855F709}" dt="2020-03-05T15:58:08.432" v="1031" actId="20577"/>
          <ac:spMkLst>
            <pc:docMk/>
            <pc:sldMk cId="3446397258" sldId="618"/>
            <ac:spMk id="2" creationId="{DF11704D-C313-4E77-B9D9-9288CBEA824F}"/>
          </ac:spMkLst>
        </pc:spChg>
        <pc:spChg chg="del">
          <ac:chgData name="stephanie voss" userId="6785c3b0d69b5fb9" providerId="LiveId" clId="{69956BF7-8BA2-4E8F-81D9-02592855F709}" dt="2020-03-05T15:56:39.278" v="1005" actId="478"/>
          <ac:spMkLst>
            <pc:docMk/>
            <pc:sldMk cId="3446397258" sldId="618"/>
            <ac:spMk id="3" creationId="{B1C55F63-C212-4DA4-B49E-53C461443E86}"/>
          </ac:spMkLst>
        </pc:spChg>
        <pc:spChg chg="add del">
          <ac:chgData name="stephanie voss" userId="6785c3b0d69b5fb9" providerId="LiveId" clId="{69956BF7-8BA2-4E8F-81D9-02592855F709}" dt="2020-03-05T15:56:43.870" v="1007"/>
          <ac:spMkLst>
            <pc:docMk/>
            <pc:sldMk cId="3446397258" sldId="618"/>
            <ac:spMk id="5" creationId="{FFC10D92-6D69-462D-8400-3B0CB9CC25EB}"/>
          </ac:spMkLst>
        </pc:spChg>
        <pc:picChg chg="add del mod modCrop">
          <ac:chgData name="stephanie voss" userId="6785c3b0d69b5fb9" providerId="LiveId" clId="{69956BF7-8BA2-4E8F-81D9-02592855F709}" dt="2020-03-05T15:59:07.213" v="1032" actId="478"/>
          <ac:picMkLst>
            <pc:docMk/>
            <pc:sldMk cId="3446397258" sldId="618"/>
            <ac:picMk id="6" creationId="{6951E7DB-DEA9-45B6-96CE-9255826ADA28}"/>
          </ac:picMkLst>
        </pc:picChg>
        <pc:picChg chg="add del mod">
          <ac:chgData name="stephanie voss" userId="6785c3b0d69b5fb9" providerId="LiveId" clId="{69956BF7-8BA2-4E8F-81D9-02592855F709}" dt="2020-03-05T16:17:00.042" v="2607" actId="478"/>
          <ac:picMkLst>
            <pc:docMk/>
            <pc:sldMk cId="3446397258" sldId="618"/>
            <ac:picMk id="7" creationId="{108EEDEF-3701-4EE1-8627-385E4B205131}"/>
          </ac:picMkLst>
        </pc:picChg>
        <pc:picChg chg="add mod">
          <ac:chgData name="stephanie voss" userId="6785c3b0d69b5fb9" providerId="LiveId" clId="{69956BF7-8BA2-4E8F-81D9-02592855F709}" dt="2020-03-05T16:17:28.745" v="2612" actId="1076"/>
          <ac:picMkLst>
            <pc:docMk/>
            <pc:sldMk cId="3446397258" sldId="618"/>
            <ac:picMk id="8" creationId="{523D60A2-5D75-460B-B717-5A8F50B6DF94}"/>
          </ac:picMkLst>
        </pc:picChg>
      </pc:sldChg>
      <pc:sldChg chg="addSp delSp modSp add modNotesTx">
        <pc:chgData name="stephanie voss" userId="6785c3b0d69b5fb9" providerId="LiveId" clId="{69956BF7-8BA2-4E8F-81D9-02592855F709}" dt="2020-03-05T18:31:59.108" v="5336" actId="20577"/>
        <pc:sldMkLst>
          <pc:docMk/>
          <pc:sldMk cId="4246534067" sldId="619"/>
        </pc:sldMkLst>
        <pc:spChg chg="mod">
          <ac:chgData name="stephanie voss" userId="6785c3b0d69b5fb9" providerId="LiveId" clId="{69956BF7-8BA2-4E8F-81D9-02592855F709}" dt="2020-03-05T18:29:42.033" v="5271" actId="20577"/>
          <ac:spMkLst>
            <pc:docMk/>
            <pc:sldMk cId="4246534067" sldId="619"/>
            <ac:spMk id="2" creationId="{DF11704D-C313-4E77-B9D9-9288CBEA824F}"/>
          </ac:spMkLst>
        </pc:spChg>
        <pc:spChg chg="add mod">
          <ac:chgData name="stephanie voss" userId="6785c3b0d69b5fb9" providerId="LiveId" clId="{69956BF7-8BA2-4E8F-81D9-02592855F709}" dt="2020-03-05T16:15:20.032" v="2595" actId="1076"/>
          <ac:spMkLst>
            <pc:docMk/>
            <pc:sldMk cId="4246534067" sldId="619"/>
            <ac:spMk id="5" creationId="{B8FF4DBD-75F7-4253-917E-A45F5ADC9A8A}"/>
          </ac:spMkLst>
        </pc:spChg>
        <pc:spChg chg="add mod">
          <ac:chgData name="stephanie voss" userId="6785c3b0d69b5fb9" providerId="LiveId" clId="{69956BF7-8BA2-4E8F-81D9-02592855F709}" dt="2020-03-05T16:16:50.138" v="2605" actId="1076"/>
          <ac:spMkLst>
            <pc:docMk/>
            <pc:sldMk cId="4246534067" sldId="619"/>
            <ac:spMk id="8" creationId="{1BF877F0-D1A2-4C29-9B39-02FB3A091B61}"/>
          </ac:spMkLst>
        </pc:spChg>
        <pc:picChg chg="add del mod">
          <ac:chgData name="stephanie voss" userId="6785c3b0d69b5fb9" providerId="LiveId" clId="{69956BF7-8BA2-4E8F-81D9-02592855F709}" dt="2020-03-05T16:15:49.835" v="2599" actId="478"/>
          <ac:picMkLst>
            <pc:docMk/>
            <pc:sldMk cId="4246534067" sldId="619"/>
            <ac:picMk id="3" creationId="{8AB346BE-271A-4F1B-9658-CBBF63521F47}"/>
          </ac:picMkLst>
        </pc:picChg>
        <pc:picChg chg="del">
          <ac:chgData name="stephanie voss" userId="6785c3b0d69b5fb9" providerId="LiveId" clId="{69956BF7-8BA2-4E8F-81D9-02592855F709}" dt="2020-03-05T16:05:31.541" v="1115" actId="478"/>
          <ac:picMkLst>
            <pc:docMk/>
            <pc:sldMk cId="4246534067" sldId="619"/>
            <ac:picMk id="7" creationId="{108EEDEF-3701-4EE1-8627-385E4B205131}"/>
          </ac:picMkLst>
        </pc:picChg>
        <pc:picChg chg="add mod ord">
          <ac:chgData name="stephanie voss" userId="6785c3b0d69b5fb9" providerId="LiveId" clId="{69956BF7-8BA2-4E8F-81D9-02592855F709}" dt="2020-03-05T16:16:46.938" v="2604" actId="1076"/>
          <ac:picMkLst>
            <pc:docMk/>
            <pc:sldMk cId="4246534067" sldId="619"/>
            <ac:picMk id="10" creationId="{D1C6543C-B82A-42CB-88A6-8CFEAC943B07}"/>
          </ac:picMkLst>
        </pc:picChg>
        <pc:cxnChg chg="add mod">
          <ac:chgData name="stephanie voss" userId="6785c3b0d69b5fb9" providerId="LiveId" clId="{69956BF7-8BA2-4E8F-81D9-02592855F709}" dt="2020-03-05T16:16:55.324" v="2606" actId="14100"/>
          <ac:cxnSpMkLst>
            <pc:docMk/>
            <pc:sldMk cId="4246534067" sldId="619"/>
            <ac:cxnSpMk id="9" creationId="{DC75B6B6-D808-4F1D-A547-F6BC9145133D}"/>
          </ac:cxnSpMkLst>
        </pc:cxnChg>
      </pc:sldChg>
      <pc:sldChg chg="modSp add del">
        <pc:chgData name="stephanie voss" userId="6785c3b0d69b5fb9" providerId="LiveId" clId="{69956BF7-8BA2-4E8F-81D9-02592855F709}" dt="2020-03-05T18:30:27.773" v="5276" actId="47"/>
        <pc:sldMkLst>
          <pc:docMk/>
          <pc:sldMk cId="309154091" sldId="620"/>
        </pc:sldMkLst>
        <pc:spChg chg="mod">
          <ac:chgData name="stephanie voss" userId="6785c3b0d69b5fb9" providerId="LiveId" clId="{69956BF7-8BA2-4E8F-81D9-02592855F709}" dt="2020-03-05T17:54:53.185" v="5192" actId="20577"/>
          <ac:spMkLst>
            <pc:docMk/>
            <pc:sldMk cId="309154091" sldId="620"/>
            <ac:spMk id="2" creationId="{CF487805-9BE4-4682-A80D-6D5A0684EC61}"/>
          </ac:spMkLst>
        </pc:spChg>
        <pc:spChg chg="mod">
          <ac:chgData name="stephanie voss" userId="6785c3b0d69b5fb9" providerId="LiveId" clId="{69956BF7-8BA2-4E8F-81D9-02592855F709}" dt="2020-03-05T17:38:31.329" v="5105" actId="20577"/>
          <ac:spMkLst>
            <pc:docMk/>
            <pc:sldMk cId="309154091" sldId="620"/>
            <ac:spMk id="3" creationId="{45B58C85-52D1-485C-862E-BBF6C405E84C}"/>
          </ac:spMkLst>
        </pc:spChg>
      </pc:sldChg>
      <pc:sldChg chg="modSp add">
        <pc:chgData name="stephanie voss" userId="6785c3b0d69b5fb9" providerId="LiveId" clId="{69956BF7-8BA2-4E8F-81D9-02592855F709}" dt="2020-03-05T18:28:41.589" v="5221" actId="20577"/>
        <pc:sldMkLst>
          <pc:docMk/>
          <pc:sldMk cId="2633781919" sldId="621"/>
        </pc:sldMkLst>
        <pc:spChg chg="mod">
          <ac:chgData name="stephanie voss" userId="6785c3b0d69b5fb9" providerId="LiveId" clId="{69956BF7-8BA2-4E8F-81D9-02592855F709}" dt="2020-03-05T18:28:41.589" v="5221" actId="20577"/>
          <ac:spMkLst>
            <pc:docMk/>
            <pc:sldMk cId="2633781919" sldId="621"/>
            <ac:spMk id="2" creationId="{8BB5CB88-D55E-4A4C-8322-F3CB484D1A95}"/>
          </ac:spMkLst>
        </pc:spChg>
        <pc:spChg chg="mod">
          <ac:chgData name="stephanie voss" userId="6785c3b0d69b5fb9" providerId="LiveId" clId="{69956BF7-8BA2-4E8F-81D9-02592855F709}" dt="2020-03-05T16:51:59.437" v="3834" actId="1076"/>
          <ac:spMkLst>
            <pc:docMk/>
            <pc:sldMk cId="2633781919" sldId="621"/>
            <ac:spMk id="3" creationId="{53681FE7-3E27-453E-8114-87ADE5F87DCC}"/>
          </ac:spMkLst>
        </pc:spChg>
      </pc:sldChg>
    </pc:docChg>
  </pc:docChgLst>
  <pc:docChgLst>
    <pc:chgData name="stephanie voss" userId="6785c3b0d69b5fb9" providerId="LiveId" clId="{77108437-2EF7-42F8-904C-DB05331117A9}"/>
    <pc:docChg chg="undo custSel addSld delSld modSld sldOrd modSection">
      <pc:chgData name="stephanie voss" userId="6785c3b0d69b5fb9" providerId="LiveId" clId="{77108437-2EF7-42F8-904C-DB05331117A9}" dt="2020-03-06T10:04:41.314" v="7381" actId="20577"/>
      <pc:docMkLst>
        <pc:docMk/>
      </pc:docMkLst>
      <pc:sldChg chg="modSp add del">
        <pc:chgData name="stephanie voss" userId="6785c3b0d69b5fb9" providerId="LiveId" clId="{77108437-2EF7-42F8-904C-DB05331117A9}" dt="2020-03-05T20:02:03.562" v="114" actId="47"/>
        <pc:sldMkLst>
          <pc:docMk/>
          <pc:sldMk cId="4273467064" sldId="436"/>
        </pc:sldMkLst>
        <pc:spChg chg="mod">
          <ac:chgData name="stephanie voss" userId="6785c3b0d69b5fb9" providerId="LiveId" clId="{77108437-2EF7-42F8-904C-DB05331117A9}" dt="2020-03-05T20:01:53.580" v="108" actId="27636"/>
          <ac:spMkLst>
            <pc:docMk/>
            <pc:sldMk cId="4273467064" sldId="436"/>
            <ac:spMk id="2" creationId="{70A51184-8AE4-4641-85C0-B07CF3BA7D5D}"/>
          </ac:spMkLst>
        </pc:spChg>
        <pc:spChg chg="mod">
          <ac:chgData name="stephanie voss" userId="6785c3b0d69b5fb9" providerId="LiveId" clId="{77108437-2EF7-42F8-904C-DB05331117A9}" dt="2020-03-05T20:01:53.580" v="107" actId="27636"/>
          <ac:spMkLst>
            <pc:docMk/>
            <pc:sldMk cId="4273467064" sldId="436"/>
            <ac:spMk id="5" creationId="{CDE74C90-CE67-4BC1-B98D-AD4450FED914}"/>
          </ac:spMkLst>
        </pc:spChg>
      </pc:sldChg>
      <pc:sldChg chg="modSp add del">
        <pc:chgData name="stephanie voss" userId="6785c3b0d69b5fb9" providerId="LiveId" clId="{77108437-2EF7-42F8-904C-DB05331117A9}" dt="2020-03-05T20:02:03.562" v="114" actId="47"/>
        <pc:sldMkLst>
          <pc:docMk/>
          <pc:sldMk cId="136903926" sldId="437"/>
        </pc:sldMkLst>
        <pc:spChg chg="mod">
          <ac:chgData name="stephanie voss" userId="6785c3b0d69b5fb9" providerId="LiveId" clId="{77108437-2EF7-42F8-904C-DB05331117A9}" dt="2020-03-05T20:01:53.627" v="112" actId="27636"/>
          <ac:spMkLst>
            <pc:docMk/>
            <pc:sldMk cId="136903926" sldId="437"/>
            <ac:spMk id="2" creationId="{70A51184-8AE4-4641-85C0-B07CF3BA7D5D}"/>
          </ac:spMkLst>
        </pc:spChg>
      </pc:sldChg>
      <pc:sldChg chg="modSp add del">
        <pc:chgData name="stephanie voss" userId="6785c3b0d69b5fb9" providerId="LiveId" clId="{77108437-2EF7-42F8-904C-DB05331117A9}" dt="2020-03-05T20:02:03.562" v="114" actId="47"/>
        <pc:sldMkLst>
          <pc:docMk/>
          <pc:sldMk cId="3416488417" sldId="438"/>
        </pc:sldMkLst>
        <pc:spChg chg="mod">
          <ac:chgData name="stephanie voss" userId="6785c3b0d69b5fb9" providerId="LiveId" clId="{77108437-2EF7-42F8-904C-DB05331117A9}" dt="2020-03-05T20:01:53.642" v="113" actId="27636"/>
          <ac:spMkLst>
            <pc:docMk/>
            <pc:sldMk cId="3416488417" sldId="438"/>
            <ac:spMk id="2" creationId="{70A51184-8AE4-4641-85C0-B07CF3BA7D5D}"/>
          </ac:spMkLst>
        </pc:spChg>
      </pc:sldChg>
      <pc:sldChg chg="modSp add del">
        <pc:chgData name="stephanie voss" userId="6785c3b0d69b5fb9" providerId="LiveId" clId="{77108437-2EF7-42F8-904C-DB05331117A9}" dt="2020-03-05T20:02:03.562" v="114" actId="47"/>
        <pc:sldMkLst>
          <pc:docMk/>
          <pc:sldMk cId="3925018215" sldId="439"/>
        </pc:sldMkLst>
        <pc:spChg chg="mod">
          <ac:chgData name="stephanie voss" userId="6785c3b0d69b5fb9" providerId="LiveId" clId="{77108437-2EF7-42F8-904C-DB05331117A9}" dt="2020-03-05T20:01:53.627" v="110" actId="27636"/>
          <ac:spMkLst>
            <pc:docMk/>
            <pc:sldMk cId="3925018215" sldId="439"/>
            <ac:spMk id="2" creationId="{39C96BF9-9375-40F1-97D1-9887CD10F828}"/>
          </ac:spMkLst>
        </pc:spChg>
        <pc:spChg chg="mod">
          <ac:chgData name="stephanie voss" userId="6785c3b0d69b5fb9" providerId="LiveId" clId="{77108437-2EF7-42F8-904C-DB05331117A9}" dt="2020-03-05T20:01:53.627" v="109" actId="27636"/>
          <ac:spMkLst>
            <pc:docMk/>
            <pc:sldMk cId="3925018215" sldId="439"/>
            <ac:spMk id="3" creationId="{E5C03B4F-422D-45C2-BA46-B61B95B39139}"/>
          </ac:spMkLst>
        </pc:spChg>
      </pc:sldChg>
      <pc:sldChg chg="modSp add del">
        <pc:chgData name="stephanie voss" userId="6785c3b0d69b5fb9" providerId="LiveId" clId="{77108437-2EF7-42F8-904C-DB05331117A9}" dt="2020-03-05T20:02:03.562" v="114" actId="47"/>
        <pc:sldMkLst>
          <pc:docMk/>
          <pc:sldMk cId="3911423845" sldId="440"/>
        </pc:sldMkLst>
        <pc:spChg chg="mod">
          <ac:chgData name="stephanie voss" userId="6785c3b0d69b5fb9" providerId="LiveId" clId="{77108437-2EF7-42F8-904C-DB05331117A9}" dt="2020-03-05T20:01:53.627" v="111" actId="27636"/>
          <ac:spMkLst>
            <pc:docMk/>
            <pc:sldMk cId="3911423845" sldId="440"/>
            <ac:spMk id="2" creationId="{233E8A36-175B-40C6-BF2F-90B28C22DED6}"/>
          </ac:spMkLst>
        </pc:spChg>
      </pc:sldChg>
      <pc:sldChg chg="modSp">
        <pc:chgData name="stephanie voss" userId="6785c3b0d69b5fb9" providerId="LiveId" clId="{77108437-2EF7-42F8-904C-DB05331117A9}" dt="2020-03-06T09:21:32.908" v="3051" actId="20577"/>
        <pc:sldMkLst>
          <pc:docMk/>
          <pc:sldMk cId="2402277508" sldId="567"/>
        </pc:sldMkLst>
        <pc:spChg chg="mod">
          <ac:chgData name="stephanie voss" userId="6785c3b0d69b5fb9" providerId="LiveId" clId="{77108437-2EF7-42F8-904C-DB05331117A9}" dt="2020-03-06T09:21:32.908" v="3051" actId="20577"/>
          <ac:spMkLst>
            <pc:docMk/>
            <pc:sldMk cId="2402277508" sldId="567"/>
            <ac:spMk id="2" creationId="{B6984F27-352C-4B11-9065-D9CD4C842A71}"/>
          </ac:spMkLst>
        </pc:spChg>
      </pc:sldChg>
      <pc:sldChg chg="modSp">
        <pc:chgData name="stephanie voss" userId="6785c3b0d69b5fb9" providerId="LiveId" clId="{77108437-2EF7-42F8-904C-DB05331117A9}" dt="2020-03-06T09:46:28.398" v="6231" actId="20577"/>
        <pc:sldMkLst>
          <pc:docMk/>
          <pc:sldMk cId="2418338076" sldId="587"/>
        </pc:sldMkLst>
        <pc:spChg chg="mod">
          <ac:chgData name="stephanie voss" userId="6785c3b0d69b5fb9" providerId="LiveId" clId="{77108437-2EF7-42F8-904C-DB05331117A9}" dt="2020-03-06T09:46:28.398" v="6231" actId="20577"/>
          <ac:spMkLst>
            <pc:docMk/>
            <pc:sldMk cId="2418338076" sldId="587"/>
            <ac:spMk id="2" creationId="{B988F8EC-5C1A-47C6-A10A-6ED704FCE24C}"/>
          </ac:spMkLst>
        </pc:spChg>
      </pc:sldChg>
      <pc:sldChg chg="modSp">
        <pc:chgData name="stephanie voss" userId="6785c3b0d69b5fb9" providerId="LiveId" clId="{77108437-2EF7-42F8-904C-DB05331117A9}" dt="2020-03-06T09:21:18.247" v="3013" actId="20577"/>
        <pc:sldMkLst>
          <pc:docMk/>
          <pc:sldMk cId="4111851055" sldId="609"/>
        </pc:sldMkLst>
        <pc:spChg chg="mod">
          <ac:chgData name="stephanie voss" userId="6785c3b0d69b5fb9" providerId="LiveId" clId="{77108437-2EF7-42F8-904C-DB05331117A9}" dt="2020-03-06T09:21:18.247" v="3013" actId="20577"/>
          <ac:spMkLst>
            <pc:docMk/>
            <pc:sldMk cId="4111851055" sldId="609"/>
            <ac:spMk id="2" creationId="{C9255162-171D-42C3-AF8F-A0BF9E4852F8}"/>
          </ac:spMkLst>
        </pc:spChg>
      </pc:sldChg>
      <pc:sldChg chg="modSp">
        <pc:chgData name="stephanie voss" userId="6785c3b0d69b5fb9" providerId="LiveId" clId="{77108437-2EF7-42F8-904C-DB05331117A9}" dt="2020-03-06T09:13:23.070" v="2090" actId="20577"/>
        <pc:sldMkLst>
          <pc:docMk/>
          <pc:sldMk cId="4206247786" sldId="617"/>
        </pc:sldMkLst>
        <pc:spChg chg="mod">
          <ac:chgData name="stephanie voss" userId="6785c3b0d69b5fb9" providerId="LiveId" clId="{77108437-2EF7-42F8-904C-DB05331117A9}" dt="2020-03-06T09:13:23.070" v="2090" actId="20577"/>
          <ac:spMkLst>
            <pc:docMk/>
            <pc:sldMk cId="4206247786" sldId="617"/>
            <ac:spMk id="2" creationId="{90D08D9E-520A-4073-9A4B-B599FCF17713}"/>
          </ac:spMkLst>
        </pc:spChg>
      </pc:sldChg>
      <pc:sldChg chg="modSp">
        <pc:chgData name="stephanie voss" userId="6785c3b0d69b5fb9" providerId="LiveId" clId="{77108437-2EF7-42F8-904C-DB05331117A9}" dt="2020-03-05T19:59:45.271" v="88" actId="20577"/>
        <pc:sldMkLst>
          <pc:docMk/>
          <pc:sldMk cId="2633781919" sldId="621"/>
        </pc:sldMkLst>
        <pc:spChg chg="mod">
          <ac:chgData name="stephanie voss" userId="6785c3b0d69b5fb9" providerId="LiveId" clId="{77108437-2EF7-42F8-904C-DB05331117A9}" dt="2020-03-05T19:59:45.271" v="88" actId="20577"/>
          <ac:spMkLst>
            <pc:docMk/>
            <pc:sldMk cId="2633781919" sldId="621"/>
            <ac:spMk id="2" creationId="{8BB5CB88-D55E-4A4C-8322-F3CB484D1A95}"/>
          </ac:spMkLst>
        </pc:spChg>
      </pc:sldChg>
      <pc:sldChg chg="addSp delSp modSp add">
        <pc:chgData name="stephanie voss" userId="6785c3b0d69b5fb9" providerId="LiveId" clId="{77108437-2EF7-42F8-904C-DB05331117A9}" dt="2020-03-06T09:48:22.761" v="6510" actId="20577"/>
        <pc:sldMkLst>
          <pc:docMk/>
          <pc:sldMk cId="21666705" sldId="622"/>
        </pc:sldMkLst>
        <pc:spChg chg="mod">
          <ac:chgData name="stephanie voss" userId="6785c3b0d69b5fb9" providerId="LiveId" clId="{77108437-2EF7-42F8-904C-DB05331117A9}" dt="2020-03-05T20:12:43.649" v="1607" actId="20577"/>
          <ac:spMkLst>
            <pc:docMk/>
            <pc:sldMk cId="21666705" sldId="622"/>
            <ac:spMk id="2" creationId="{D31BB0EE-6921-4E6C-AF16-7DC609135EE8}"/>
          </ac:spMkLst>
        </pc:spChg>
        <pc:spChg chg="del">
          <ac:chgData name="stephanie voss" userId="6785c3b0d69b5fb9" providerId="LiveId" clId="{77108437-2EF7-42F8-904C-DB05331117A9}" dt="2020-03-05T20:02:12.971" v="115" actId="478"/>
          <ac:spMkLst>
            <pc:docMk/>
            <pc:sldMk cId="21666705" sldId="622"/>
            <ac:spMk id="3" creationId="{27601844-AF43-4F31-A370-6BC4C1129F9A}"/>
          </ac:spMkLst>
        </pc:spChg>
        <pc:spChg chg="add mod">
          <ac:chgData name="stephanie voss" userId="6785c3b0d69b5fb9" providerId="LiveId" clId="{77108437-2EF7-42F8-904C-DB05331117A9}" dt="2020-03-06T09:48:22.761" v="6510" actId="20577"/>
          <ac:spMkLst>
            <pc:docMk/>
            <pc:sldMk cId="21666705" sldId="622"/>
            <ac:spMk id="5" creationId="{9FBF91B9-DF08-4BD6-A4D7-0D073B449E36}"/>
          </ac:spMkLst>
        </pc:spChg>
      </pc:sldChg>
      <pc:sldChg chg="modSp add">
        <pc:chgData name="stephanie voss" userId="6785c3b0d69b5fb9" providerId="LiveId" clId="{77108437-2EF7-42F8-904C-DB05331117A9}" dt="2020-03-06T09:14:16.570" v="2092" actId="255"/>
        <pc:sldMkLst>
          <pc:docMk/>
          <pc:sldMk cId="1775433307" sldId="623"/>
        </pc:sldMkLst>
        <pc:spChg chg="mod">
          <ac:chgData name="stephanie voss" userId="6785c3b0d69b5fb9" providerId="LiveId" clId="{77108437-2EF7-42F8-904C-DB05331117A9}" dt="2020-03-05T20:05:40.615" v="343" actId="20577"/>
          <ac:spMkLst>
            <pc:docMk/>
            <pc:sldMk cId="1775433307" sldId="623"/>
            <ac:spMk id="2" creationId="{EE46DECC-5BE2-46D7-AB2E-160172EA4DDF}"/>
          </ac:spMkLst>
        </pc:spChg>
        <pc:spChg chg="mod">
          <ac:chgData name="stephanie voss" userId="6785c3b0d69b5fb9" providerId="LiveId" clId="{77108437-2EF7-42F8-904C-DB05331117A9}" dt="2020-03-06T09:14:16.570" v="2092" actId="255"/>
          <ac:spMkLst>
            <pc:docMk/>
            <pc:sldMk cId="1775433307" sldId="623"/>
            <ac:spMk id="3" creationId="{D1A336F1-C81B-451C-B1E9-483474373056}"/>
          </ac:spMkLst>
        </pc:spChg>
      </pc:sldChg>
      <pc:sldChg chg="addSp delSp modSp add ord">
        <pc:chgData name="stephanie voss" userId="6785c3b0d69b5fb9" providerId="LiveId" clId="{77108437-2EF7-42F8-904C-DB05331117A9}" dt="2020-03-05T20:19:45.040" v="2018"/>
        <pc:sldMkLst>
          <pc:docMk/>
          <pc:sldMk cId="2418999782" sldId="624"/>
        </pc:sldMkLst>
        <pc:spChg chg="mod">
          <ac:chgData name="stephanie voss" userId="6785c3b0d69b5fb9" providerId="LiveId" clId="{77108437-2EF7-42F8-904C-DB05331117A9}" dt="2020-03-05T20:18:35.082" v="1964" actId="1076"/>
          <ac:spMkLst>
            <pc:docMk/>
            <pc:sldMk cId="2418999782" sldId="624"/>
            <ac:spMk id="2" creationId="{71558802-4F73-499B-BB7F-EF2257E16BF6}"/>
          </ac:spMkLst>
        </pc:spChg>
        <pc:spChg chg="del">
          <ac:chgData name="stephanie voss" userId="6785c3b0d69b5fb9" providerId="LiveId" clId="{77108437-2EF7-42F8-904C-DB05331117A9}" dt="2020-03-05T20:16:23.315" v="1860" actId="478"/>
          <ac:spMkLst>
            <pc:docMk/>
            <pc:sldMk cId="2418999782" sldId="624"/>
            <ac:spMk id="3" creationId="{5D88DD3C-0E31-400E-BD62-1A691B800232}"/>
          </ac:spMkLst>
        </pc:spChg>
        <pc:spChg chg="add mod">
          <ac:chgData name="stephanie voss" userId="6785c3b0d69b5fb9" providerId="LiveId" clId="{77108437-2EF7-42F8-904C-DB05331117A9}" dt="2020-03-05T20:15:34.495" v="1849" actId="1076"/>
          <ac:spMkLst>
            <pc:docMk/>
            <pc:sldMk cId="2418999782" sldId="624"/>
            <ac:spMk id="6" creationId="{9D698926-4620-4819-8253-16C2DE954CC5}"/>
          </ac:spMkLst>
        </pc:spChg>
        <pc:spChg chg="add mod">
          <ac:chgData name="stephanie voss" userId="6785c3b0d69b5fb9" providerId="LiveId" clId="{77108437-2EF7-42F8-904C-DB05331117A9}" dt="2020-03-05T20:16:18.347" v="1859" actId="1076"/>
          <ac:spMkLst>
            <pc:docMk/>
            <pc:sldMk cId="2418999782" sldId="624"/>
            <ac:spMk id="8" creationId="{E4EC0595-D734-457C-A1C3-1C25FFCAA844}"/>
          </ac:spMkLst>
        </pc:spChg>
        <pc:spChg chg="add mod">
          <ac:chgData name="stephanie voss" userId="6785c3b0d69b5fb9" providerId="LiveId" clId="{77108437-2EF7-42F8-904C-DB05331117A9}" dt="2020-03-05T20:16:15.738" v="1858" actId="14100"/>
          <ac:spMkLst>
            <pc:docMk/>
            <pc:sldMk cId="2418999782" sldId="624"/>
            <ac:spMk id="9" creationId="{613D52F5-8929-47DF-B6A0-EAAF7A8675B3}"/>
          </ac:spMkLst>
        </pc:spChg>
        <pc:spChg chg="add mod">
          <ac:chgData name="stephanie voss" userId="6785c3b0d69b5fb9" providerId="LiveId" clId="{77108437-2EF7-42F8-904C-DB05331117A9}" dt="2020-03-05T20:16:48.349" v="1869" actId="14100"/>
          <ac:spMkLst>
            <pc:docMk/>
            <pc:sldMk cId="2418999782" sldId="624"/>
            <ac:spMk id="10" creationId="{2E6E3689-FAAC-4F3A-A8CF-E90AE33E131B}"/>
          </ac:spMkLst>
        </pc:spChg>
        <pc:spChg chg="add mod">
          <ac:chgData name="stephanie voss" userId="6785c3b0d69b5fb9" providerId="LiveId" clId="{77108437-2EF7-42F8-904C-DB05331117A9}" dt="2020-03-05T20:16:54.801" v="1872" actId="1076"/>
          <ac:spMkLst>
            <pc:docMk/>
            <pc:sldMk cId="2418999782" sldId="624"/>
            <ac:spMk id="12" creationId="{3C375430-669C-43A1-AB2E-B2A6B94C3A7D}"/>
          </ac:spMkLst>
        </pc:spChg>
        <pc:picChg chg="add mod">
          <ac:chgData name="stephanie voss" userId="6785c3b0d69b5fb9" providerId="LiveId" clId="{77108437-2EF7-42F8-904C-DB05331117A9}" dt="2020-03-05T20:15:34.495" v="1849" actId="1076"/>
          <ac:picMkLst>
            <pc:docMk/>
            <pc:sldMk cId="2418999782" sldId="624"/>
            <ac:picMk id="5" creationId="{01884C83-66A2-4517-A6B3-8806D45FE163}"/>
          </ac:picMkLst>
        </pc:picChg>
        <pc:picChg chg="add mod">
          <ac:chgData name="stephanie voss" userId="6785c3b0d69b5fb9" providerId="LiveId" clId="{77108437-2EF7-42F8-904C-DB05331117A9}" dt="2020-03-05T20:15:38.473" v="1850" actId="1076"/>
          <ac:picMkLst>
            <pc:docMk/>
            <pc:sldMk cId="2418999782" sldId="624"/>
            <ac:picMk id="7" creationId="{36563BDA-4143-4D62-9162-DF56A0BB37B4}"/>
          </ac:picMkLst>
        </pc:picChg>
        <pc:picChg chg="add mod ord">
          <ac:chgData name="stephanie voss" userId="6785c3b0d69b5fb9" providerId="LiveId" clId="{77108437-2EF7-42F8-904C-DB05331117A9}" dt="2020-03-05T20:16:04.605" v="1854" actId="167"/>
          <ac:picMkLst>
            <pc:docMk/>
            <pc:sldMk cId="2418999782" sldId="624"/>
            <ac:picMk id="11" creationId="{6ED510FB-7619-4957-9BB4-C4E5AEC4FE2C}"/>
          </ac:picMkLst>
        </pc:picChg>
      </pc:sldChg>
      <pc:sldChg chg="addSp delSp modSp add">
        <pc:chgData name="stephanie voss" userId="6785c3b0d69b5fb9" providerId="LiveId" clId="{77108437-2EF7-42F8-904C-DB05331117A9}" dt="2020-03-06T09:21:06.012" v="2990" actId="20577"/>
        <pc:sldMkLst>
          <pc:docMk/>
          <pc:sldMk cId="2184903933" sldId="625"/>
        </pc:sldMkLst>
        <pc:spChg chg="mod">
          <ac:chgData name="stephanie voss" userId="6785c3b0d69b5fb9" providerId="LiveId" clId="{77108437-2EF7-42F8-904C-DB05331117A9}" dt="2020-03-06T09:21:06.012" v="2990" actId="20577"/>
          <ac:spMkLst>
            <pc:docMk/>
            <pc:sldMk cId="2184903933" sldId="625"/>
            <ac:spMk id="2" creationId="{242EE8F2-EA03-439D-960F-2073F2563C66}"/>
          </ac:spMkLst>
        </pc:spChg>
        <pc:spChg chg="del">
          <ac:chgData name="stephanie voss" userId="6785c3b0d69b5fb9" providerId="LiveId" clId="{77108437-2EF7-42F8-904C-DB05331117A9}" dt="2020-03-05T20:17:40.822" v="1929" actId="478"/>
          <ac:spMkLst>
            <pc:docMk/>
            <pc:sldMk cId="2184903933" sldId="625"/>
            <ac:spMk id="3" creationId="{77059FEF-3BC9-4315-BFBB-1EAE498AD189}"/>
          </ac:spMkLst>
        </pc:spChg>
        <pc:spChg chg="add mod">
          <ac:chgData name="stephanie voss" userId="6785c3b0d69b5fb9" providerId="LiveId" clId="{77108437-2EF7-42F8-904C-DB05331117A9}" dt="2020-03-05T20:18:16.867" v="1960" actId="20577"/>
          <ac:spMkLst>
            <pc:docMk/>
            <pc:sldMk cId="2184903933" sldId="625"/>
            <ac:spMk id="5" creationId="{F9ADD24C-5E5F-4860-9144-4795D1474AC4}"/>
          </ac:spMkLst>
        </pc:spChg>
      </pc:sldChg>
      <pc:sldChg chg="addSp delSp modSp add modNotesTx">
        <pc:chgData name="stephanie voss" userId="6785c3b0d69b5fb9" providerId="LiveId" clId="{77108437-2EF7-42F8-904C-DB05331117A9}" dt="2020-03-06T09:29:11.770" v="3546" actId="20577"/>
        <pc:sldMkLst>
          <pc:docMk/>
          <pc:sldMk cId="1323829848" sldId="626"/>
        </pc:sldMkLst>
        <pc:spChg chg="mod">
          <ac:chgData name="stephanie voss" userId="6785c3b0d69b5fb9" providerId="LiveId" clId="{77108437-2EF7-42F8-904C-DB05331117A9}" dt="2020-03-06T09:29:11.770" v="3546" actId="20577"/>
          <ac:spMkLst>
            <pc:docMk/>
            <pc:sldMk cId="1323829848" sldId="626"/>
            <ac:spMk id="2" creationId="{DA8AD1B6-5D9A-481C-B0E4-94F4FB09A555}"/>
          </ac:spMkLst>
        </pc:spChg>
        <pc:spChg chg="del">
          <ac:chgData name="stephanie voss" userId="6785c3b0d69b5fb9" providerId="LiveId" clId="{77108437-2EF7-42F8-904C-DB05331117A9}" dt="2020-03-05T20:19:05.086" v="1973" actId="478"/>
          <ac:spMkLst>
            <pc:docMk/>
            <pc:sldMk cId="1323829848" sldId="626"/>
            <ac:spMk id="3" creationId="{EA514327-C6B6-4B71-9DB3-7C4CEFEC88DC}"/>
          </ac:spMkLst>
        </pc:spChg>
        <pc:spChg chg="add mod">
          <ac:chgData name="stephanie voss" userId="6785c3b0d69b5fb9" providerId="LiveId" clId="{77108437-2EF7-42F8-904C-DB05331117A9}" dt="2020-03-05T20:19:16.023" v="1976" actId="255"/>
          <ac:spMkLst>
            <pc:docMk/>
            <pc:sldMk cId="1323829848" sldId="626"/>
            <ac:spMk id="5" creationId="{D24F30DD-02D1-4F47-B8AF-A19859FAD73C}"/>
          </ac:spMkLst>
        </pc:spChg>
      </pc:sldChg>
      <pc:sldChg chg="addSp delSp modSp add">
        <pc:chgData name="stephanie voss" userId="6785c3b0d69b5fb9" providerId="LiveId" clId="{77108437-2EF7-42F8-904C-DB05331117A9}" dt="2020-03-06T09:29:17.363" v="3560" actId="20577"/>
        <pc:sldMkLst>
          <pc:docMk/>
          <pc:sldMk cId="1126591356" sldId="627"/>
        </pc:sldMkLst>
        <pc:spChg chg="mod">
          <ac:chgData name="stephanie voss" userId="6785c3b0d69b5fb9" providerId="LiveId" clId="{77108437-2EF7-42F8-904C-DB05331117A9}" dt="2020-03-06T09:29:17.363" v="3560" actId="20577"/>
          <ac:spMkLst>
            <pc:docMk/>
            <pc:sldMk cId="1126591356" sldId="627"/>
            <ac:spMk id="2" creationId="{47AF8052-88AD-4B59-8B3B-37B6A99B28B5}"/>
          </ac:spMkLst>
        </pc:spChg>
        <pc:spChg chg="del">
          <ac:chgData name="stephanie voss" userId="6785c3b0d69b5fb9" providerId="LiveId" clId="{77108437-2EF7-42F8-904C-DB05331117A9}" dt="2020-03-06T09:23:27.458" v="3146" actId="478"/>
          <ac:spMkLst>
            <pc:docMk/>
            <pc:sldMk cId="1126591356" sldId="627"/>
            <ac:spMk id="3" creationId="{8B215B90-2E7D-43CD-AA33-000A1A823DEC}"/>
          </ac:spMkLst>
        </pc:spChg>
        <pc:spChg chg="add mod">
          <ac:chgData name="stephanie voss" userId="6785c3b0d69b5fb9" providerId="LiveId" clId="{77108437-2EF7-42F8-904C-DB05331117A9}" dt="2020-03-06T09:28:41.252" v="3520" actId="20577"/>
          <ac:spMkLst>
            <pc:docMk/>
            <pc:sldMk cId="1126591356" sldId="627"/>
            <ac:spMk id="5" creationId="{66B88837-5917-4392-828F-4923CE181F8B}"/>
          </ac:spMkLst>
        </pc:spChg>
      </pc:sldChg>
      <pc:sldChg chg="modSp add">
        <pc:chgData name="stephanie voss" userId="6785c3b0d69b5fb9" providerId="LiveId" clId="{77108437-2EF7-42F8-904C-DB05331117A9}" dt="2020-03-06T10:04:41.314" v="7381" actId="20577"/>
        <pc:sldMkLst>
          <pc:docMk/>
          <pc:sldMk cId="1127478716" sldId="628"/>
        </pc:sldMkLst>
        <pc:spChg chg="mod">
          <ac:chgData name="stephanie voss" userId="6785c3b0d69b5fb9" providerId="LiveId" clId="{77108437-2EF7-42F8-904C-DB05331117A9}" dt="2020-03-06T09:29:26.610" v="3571" actId="20577"/>
          <ac:spMkLst>
            <pc:docMk/>
            <pc:sldMk cId="1127478716" sldId="628"/>
            <ac:spMk id="2" creationId="{821E0D93-0CF1-48B4-A4F6-9CBBA41BE36D}"/>
          </ac:spMkLst>
        </pc:spChg>
        <pc:spChg chg="mod">
          <ac:chgData name="stephanie voss" userId="6785c3b0d69b5fb9" providerId="LiveId" clId="{77108437-2EF7-42F8-904C-DB05331117A9}" dt="2020-03-06T10:04:41.314" v="7381" actId="20577"/>
          <ac:spMkLst>
            <pc:docMk/>
            <pc:sldMk cId="1127478716" sldId="628"/>
            <ac:spMk id="3" creationId="{7630483B-0160-4020-BF7B-F8FA44AEAD57}"/>
          </ac:spMkLst>
        </pc:spChg>
      </pc:sldChg>
      <pc:sldChg chg="modSp add">
        <pc:chgData name="stephanie voss" userId="6785c3b0d69b5fb9" providerId="LiveId" clId="{77108437-2EF7-42F8-904C-DB05331117A9}" dt="2020-03-06T09:46:19.614" v="6225" actId="113"/>
        <pc:sldMkLst>
          <pc:docMk/>
          <pc:sldMk cId="1999295921" sldId="629"/>
        </pc:sldMkLst>
        <pc:spChg chg="mod">
          <ac:chgData name="stephanie voss" userId="6785c3b0d69b5fb9" providerId="LiveId" clId="{77108437-2EF7-42F8-904C-DB05331117A9}" dt="2020-03-06T09:38:31.882" v="5052" actId="20577"/>
          <ac:spMkLst>
            <pc:docMk/>
            <pc:sldMk cId="1999295921" sldId="629"/>
            <ac:spMk id="2" creationId="{3D09985A-1AFF-4BD5-BC7D-AA62972FB799}"/>
          </ac:spMkLst>
        </pc:spChg>
        <pc:spChg chg="mod">
          <ac:chgData name="stephanie voss" userId="6785c3b0d69b5fb9" providerId="LiveId" clId="{77108437-2EF7-42F8-904C-DB05331117A9}" dt="2020-03-06T09:46:19.614" v="6225" actId="113"/>
          <ac:spMkLst>
            <pc:docMk/>
            <pc:sldMk cId="1999295921" sldId="629"/>
            <ac:spMk id="3" creationId="{06113236-9A28-457F-862D-271387161C5D}"/>
          </ac:spMkLst>
        </pc:spChg>
      </pc:sldChg>
      <pc:sldMasterChg chg="delSldLayout">
        <pc:chgData name="stephanie voss" userId="6785c3b0d69b5fb9" providerId="LiveId" clId="{77108437-2EF7-42F8-904C-DB05331117A9}" dt="2020-03-05T20:02:03.562" v="114" actId="47"/>
        <pc:sldMasterMkLst>
          <pc:docMk/>
          <pc:sldMasterMk cId="300464794" sldId="2147483648"/>
        </pc:sldMasterMkLst>
        <pc:sldLayoutChg chg="del">
          <pc:chgData name="stephanie voss" userId="6785c3b0d69b5fb9" providerId="LiveId" clId="{77108437-2EF7-42F8-904C-DB05331117A9}" dt="2020-03-05T20:02:03.562" v="114" actId="47"/>
          <pc:sldLayoutMkLst>
            <pc:docMk/>
            <pc:sldMasterMk cId="300464794" sldId="2147483648"/>
            <pc:sldLayoutMk cId="3028729349" sldId="2147483870"/>
          </pc:sldLayoutMkLst>
        </pc:sldLayoutChg>
      </pc:sldMasterChg>
    </pc:docChg>
  </pc:docChgLst>
  <pc:docChgLst>
    <pc:chgData name="stephanie voss" userId="6785c3b0d69b5fb9" providerId="LiveId" clId="{B5DF329C-2C0B-46DC-B928-A084146E7884}"/>
    <pc:docChg chg="undo custSel addSld delSld modSld modSection">
      <pc:chgData name="stephanie voss" userId="6785c3b0d69b5fb9" providerId="LiveId" clId="{B5DF329C-2C0B-46DC-B928-A084146E7884}" dt="2020-03-05T11:52:36.854" v="1876" actId="1076"/>
      <pc:docMkLst>
        <pc:docMk/>
      </pc:docMkLst>
      <pc:sldChg chg="del">
        <pc:chgData name="stephanie voss" userId="6785c3b0d69b5fb9" providerId="LiveId" clId="{B5DF329C-2C0B-46DC-B928-A084146E7884}" dt="2020-03-05T11:10:57.598" v="53" actId="47"/>
        <pc:sldMkLst>
          <pc:docMk/>
          <pc:sldMk cId="1121281698" sldId="566"/>
        </pc:sldMkLst>
      </pc:sldChg>
      <pc:sldChg chg="modSp">
        <pc:chgData name="stephanie voss" userId="6785c3b0d69b5fb9" providerId="LiveId" clId="{B5DF329C-2C0B-46DC-B928-A084146E7884}" dt="2020-03-05T11:10:49.605" v="34" actId="20577"/>
        <pc:sldMkLst>
          <pc:docMk/>
          <pc:sldMk cId="2402277508" sldId="567"/>
        </pc:sldMkLst>
        <pc:spChg chg="mod">
          <ac:chgData name="stephanie voss" userId="6785c3b0d69b5fb9" providerId="LiveId" clId="{B5DF329C-2C0B-46DC-B928-A084146E7884}" dt="2020-03-05T11:10:49.605" v="34" actId="20577"/>
          <ac:spMkLst>
            <pc:docMk/>
            <pc:sldMk cId="2402277508" sldId="567"/>
            <ac:spMk id="2" creationId="{B6984F27-352C-4B11-9065-D9CD4C842A71}"/>
          </ac:spMkLst>
        </pc:spChg>
      </pc:sldChg>
      <pc:sldChg chg="del">
        <pc:chgData name="stephanie voss" userId="6785c3b0d69b5fb9" providerId="LiveId" clId="{B5DF329C-2C0B-46DC-B928-A084146E7884}" dt="2020-03-05T11:10:52.168" v="35" actId="47"/>
        <pc:sldMkLst>
          <pc:docMk/>
          <pc:sldMk cId="3993425814" sldId="568"/>
        </pc:sldMkLst>
      </pc:sldChg>
      <pc:sldChg chg="del">
        <pc:chgData name="stephanie voss" userId="6785c3b0d69b5fb9" providerId="LiveId" clId="{B5DF329C-2C0B-46DC-B928-A084146E7884}" dt="2020-03-05T11:10:52.306" v="36" actId="47"/>
        <pc:sldMkLst>
          <pc:docMk/>
          <pc:sldMk cId="1266698823" sldId="569"/>
        </pc:sldMkLst>
      </pc:sldChg>
      <pc:sldChg chg="del">
        <pc:chgData name="stephanie voss" userId="6785c3b0d69b5fb9" providerId="LiveId" clId="{B5DF329C-2C0B-46DC-B928-A084146E7884}" dt="2020-03-05T11:10:52.507" v="37" actId="47"/>
        <pc:sldMkLst>
          <pc:docMk/>
          <pc:sldMk cId="3593127819" sldId="570"/>
        </pc:sldMkLst>
      </pc:sldChg>
      <pc:sldChg chg="del">
        <pc:chgData name="stephanie voss" userId="6785c3b0d69b5fb9" providerId="LiveId" clId="{B5DF329C-2C0B-46DC-B928-A084146E7884}" dt="2020-03-05T11:10:52.623" v="38" actId="47"/>
        <pc:sldMkLst>
          <pc:docMk/>
          <pc:sldMk cId="4009175769" sldId="571"/>
        </pc:sldMkLst>
      </pc:sldChg>
      <pc:sldChg chg="del">
        <pc:chgData name="stephanie voss" userId="6785c3b0d69b5fb9" providerId="LiveId" clId="{B5DF329C-2C0B-46DC-B928-A084146E7884}" dt="2020-03-05T11:10:52.785" v="39" actId="47"/>
        <pc:sldMkLst>
          <pc:docMk/>
          <pc:sldMk cId="2252774848" sldId="572"/>
        </pc:sldMkLst>
      </pc:sldChg>
      <pc:sldChg chg="del">
        <pc:chgData name="stephanie voss" userId="6785c3b0d69b5fb9" providerId="LiveId" clId="{B5DF329C-2C0B-46DC-B928-A084146E7884}" dt="2020-03-05T11:10:52.939" v="40" actId="47"/>
        <pc:sldMkLst>
          <pc:docMk/>
          <pc:sldMk cId="3737868616" sldId="573"/>
        </pc:sldMkLst>
      </pc:sldChg>
      <pc:sldChg chg="del">
        <pc:chgData name="stephanie voss" userId="6785c3b0d69b5fb9" providerId="LiveId" clId="{B5DF329C-2C0B-46DC-B928-A084146E7884}" dt="2020-03-05T11:10:53.070" v="41" actId="47"/>
        <pc:sldMkLst>
          <pc:docMk/>
          <pc:sldMk cId="1905884787" sldId="574"/>
        </pc:sldMkLst>
      </pc:sldChg>
      <pc:sldChg chg="del">
        <pc:chgData name="stephanie voss" userId="6785c3b0d69b5fb9" providerId="LiveId" clId="{B5DF329C-2C0B-46DC-B928-A084146E7884}" dt="2020-03-05T11:10:53.440" v="43" actId="47"/>
        <pc:sldMkLst>
          <pc:docMk/>
          <pc:sldMk cId="310446621" sldId="575"/>
        </pc:sldMkLst>
      </pc:sldChg>
      <pc:sldChg chg="del">
        <pc:chgData name="stephanie voss" userId="6785c3b0d69b5fb9" providerId="LiveId" clId="{B5DF329C-2C0B-46DC-B928-A084146E7884}" dt="2020-03-05T11:10:53.240" v="42" actId="47"/>
        <pc:sldMkLst>
          <pc:docMk/>
          <pc:sldMk cId="808506200" sldId="576"/>
        </pc:sldMkLst>
      </pc:sldChg>
      <pc:sldChg chg="del">
        <pc:chgData name="stephanie voss" userId="6785c3b0d69b5fb9" providerId="LiveId" clId="{B5DF329C-2C0B-46DC-B928-A084146E7884}" dt="2020-03-05T11:10:53.710" v="44" actId="47"/>
        <pc:sldMkLst>
          <pc:docMk/>
          <pc:sldMk cId="1891601597" sldId="578"/>
        </pc:sldMkLst>
      </pc:sldChg>
      <pc:sldChg chg="del">
        <pc:chgData name="stephanie voss" userId="6785c3b0d69b5fb9" providerId="LiveId" clId="{B5DF329C-2C0B-46DC-B928-A084146E7884}" dt="2020-03-05T11:10:53.725" v="45" actId="47"/>
        <pc:sldMkLst>
          <pc:docMk/>
          <pc:sldMk cId="3913261532" sldId="579"/>
        </pc:sldMkLst>
      </pc:sldChg>
      <pc:sldChg chg="del">
        <pc:chgData name="stephanie voss" userId="6785c3b0d69b5fb9" providerId="LiveId" clId="{B5DF329C-2C0B-46DC-B928-A084146E7884}" dt="2020-03-05T11:10:53.810" v="46" actId="47"/>
        <pc:sldMkLst>
          <pc:docMk/>
          <pc:sldMk cId="1920745027" sldId="580"/>
        </pc:sldMkLst>
      </pc:sldChg>
      <pc:sldChg chg="del">
        <pc:chgData name="stephanie voss" userId="6785c3b0d69b5fb9" providerId="LiveId" clId="{B5DF329C-2C0B-46DC-B928-A084146E7884}" dt="2020-03-05T11:10:53.973" v="47" actId="47"/>
        <pc:sldMkLst>
          <pc:docMk/>
          <pc:sldMk cId="2298705499" sldId="581"/>
        </pc:sldMkLst>
      </pc:sldChg>
      <pc:sldChg chg="del">
        <pc:chgData name="stephanie voss" userId="6785c3b0d69b5fb9" providerId="LiveId" clId="{B5DF329C-2C0B-46DC-B928-A084146E7884}" dt="2020-03-05T11:10:54.142" v="48" actId="47"/>
        <pc:sldMkLst>
          <pc:docMk/>
          <pc:sldMk cId="1549091070" sldId="582"/>
        </pc:sldMkLst>
      </pc:sldChg>
      <pc:sldChg chg="del">
        <pc:chgData name="stephanie voss" userId="6785c3b0d69b5fb9" providerId="LiveId" clId="{B5DF329C-2C0B-46DC-B928-A084146E7884}" dt="2020-03-05T11:10:54.289" v="49" actId="47"/>
        <pc:sldMkLst>
          <pc:docMk/>
          <pc:sldMk cId="627647566" sldId="583"/>
        </pc:sldMkLst>
      </pc:sldChg>
      <pc:sldChg chg="del">
        <pc:chgData name="stephanie voss" userId="6785c3b0d69b5fb9" providerId="LiveId" clId="{B5DF329C-2C0B-46DC-B928-A084146E7884}" dt="2020-03-05T11:10:54.474" v="50" actId="47"/>
        <pc:sldMkLst>
          <pc:docMk/>
          <pc:sldMk cId="2438216245" sldId="584"/>
        </pc:sldMkLst>
      </pc:sldChg>
      <pc:sldChg chg="del">
        <pc:chgData name="stephanie voss" userId="6785c3b0d69b5fb9" providerId="LiveId" clId="{B5DF329C-2C0B-46DC-B928-A084146E7884}" dt="2020-03-05T11:13:33.705" v="163" actId="47"/>
        <pc:sldMkLst>
          <pc:docMk/>
          <pc:sldMk cId="3421475519" sldId="585"/>
        </pc:sldMkLst>
      </pc:sldChg>
      <pc:sldChg chg="del">
        <pc:chgData name="stephanie voss" userId="6785c3b0d69b5fb9" providerId="LiveId" clId="{B5DF329C-2C0B-46DC-B928-A084146E7884}" dt="2020-03-05T11:10:56.379" v="51" actId="47"/>
        <pc:sldMkLst>
          <pc:docMk/>
          <pc:sldMk cId="1062857880" sldId="586"/>
        </pc:sldMkLst>
      </pc:sldChg>
      <pc:sldChg chg="modSp add">
        <pc:chgData name="stephanie voss" userId="6785c3b0d69b5fb9" providerId="LiveId" clId="{B5DF329C-2C0B-46DC-B928-A084146E7884}" dt="2020-03-05T11:11:55.946" v="120" actId="20577"/>
        <pc:sldMkLst>
          <pc:docMk/>
          <pc:sldMk cId="4242950249" sldId="586"/>
        </pc:sldMkLst>
        <pc:spChg chg="mod">
          <ac:chgData name="stephanie voss" userId="6785c3b0d69b5fb9" providerId="LiveId" clId="{B5DF329C-2C0B-46DC-B928-A084146E7884}" dt="2020-03-05T11:11:55.946" v="120" actId="20577"/>
          <ac:spMkLst>
            <pc:docMk/>
            <pc:sldMk cId="4242950249" sldId="586"/>
            <ac:spMk id="2" creationId="{E35AC54C-8844-403B-9F7A-CB57DFF94FEF}"/>
          </ac:spMkLst>
        </pc:spChg>
      </pc:sldChg>
      <pc:sldChg chg="addSp delSp modSp add del">
        <pc:chgData name="stephanie voss" userId="6785c3b0d69b5fb9" providerId="LiveId" clId="{B5DF329C-2C0B-46DC-B928-A084146E7884}" dt="2020-03-05T11:13:12.919" v="161" actId="1076"/>
        <pc:sldMkLst>
          <pc:docMk/>
          <pc:sldMk cId="2418338076" sldId="587"/>
        </pc:sldMkLst>
        <pc:spChg chg="mod">
          <ac:chgData name="stephanie voss" userId="6785c3b0d69b5fb9" providerId="LiveId" clId="{B5DF329C-2C0B-46DC-B928-A084146E7884}" dt="2020-03-05T11:12:36.833" v="134" actId="20577"/>
          <ac:spMkLst>
            <pc:docMk/>
            <pc:sldMk cId="2418338076" sldId="587"/>
            <ac:spMk id="2" creationId="{B988F8EC-5C1A-47C6-A10A-6ED704FCE24C}"/>
          </ac:spMkLst>
        </pc:spChg>
        <pc:spChg chg="add del mod">
          <ac:chgData name="stephanie voss" userId="6785c3b0d69b5fb9" providerId="LiveId" clId="{B5DF329C-2C0B-46DC-B928-A084146E7884}" dt="2020-03-05T11:13:12.919" v="161" actId="1076"/>
          <ac:spMkLst>
            <pc:docMk/>
            <pc:sldMk cId="2418338076" sldId="587"/>
            <ac:spMk id="3" creationId="{F9C58E23-6710-44F7-90E4-7947FC46B0F9}"/>
          </ac:spMkLst>
        </pc:spChg>
        <pc:spChg chg="add del mod">
          <ac:chgData name="stephanie voss" userId="6785c3b0d69b5fb9" providerId="LiveId" clId="{B5DF329C-2C0B-46DC-B928-A084146E7884}" dt="2020-03-05T11:12:28.497" v="126"/>
          <ac:spMkLst>
            <pc:docMk/>
            <pc:sldMk cId="2418338076" sldId="587"/>
            <ac:spMk id="5" creationId="{211E73D9-1FF1-4ADA-A2FD-3D2679713D2C}"/>
          </ac:spMkLst>
        </pc:spChg>
      </pc:sldChg>
      <pc:sldChg chg="del">
        <pc:chgData name="stephanie voss" userId="6785c3b0d69b5fb9" providerId="LiveId" clId="{B5DF329C-2C0B-46DC-B928-A084146E7884}" dt="2020-03-05T11:10:56.849" v="52" actId="47"/>
        <pc:sldMkLst>
          <pc:docMk/>
          <pc:sldMk cId="2748690250" sldId="587"/>
        </pc:sldMkLst>
      </pc:sldChg>
      <pc:sldChg chg="modSp add">
        <pc:chgData name="stephanie voss" userId="6785c3b0d69b5fb9" providerId="LiveId" clId="{B5DF329C-2C0B-46DC-B928-A084146E7884}" dt="2020-03-05T11:14:07.416" v="191" actId="1076"/>
        <pc:sldMkLst>
          <pc:docMk/>
          <pc:sldMk cId="2866614122" sldId="588"/>
        </pc:sldMkLst>
        <pc:spChg chg="mod">
          <ac:chgData name="stephanie voss" userId="6785c3b0d69b5fb9" providerId="LiveId" clId="{B5DF329C-2C0B-46DC-B928-A084146E7884}" dt="2020-03-05T11:13:37.253" v="171" actId="20577"/>
          <ac:spMkLst>
            <pc:docMk/>
            <pc:sldMk cId="2866614122" sldId="588"/>
            <ac:spMk id="2" creationId="{4BFEF997-CD3A-4E8F-93EC-8EAB33B92ECD}"/>
          </ac:spMkLst>
        </pc:spChg>
        <pc:spChg chg="mod">
          <ac:chgData name="stephanie voss" userId="6785c3b0d69b5fb9" providerId="LiveId" clId="{B5DF329C-2C0B-46DC-B928-A084146E7884}" dt="2020-03-05T11:14:07.416" v="191" actId="1076"/>
          <ac:spMkLst>
            <pc:docMk/>
            <pc:sldMk cId="2866614122" sldId="588"/>
            <ac:spMk id="3" creationId="{9FF1E997-3676-49CD-AEEA-4338B24BC14B}"/>
          </ac:spMkLst>
        </pc:spChg>
      </pc:sldChg>
      <pc:sldChg chg="modSp add">
        <pc:chgData name="stephanie voss" userId="6785c3b0d69b5fb9" providerId="LiveId" clId="{B5DF329C-2C0B-46DC-B928-A084146E7884}" dt="2020-03-05T11:15:17.230" v="247" actId="20577"/>
        <pc:sldMkLst>
          <pc:docMk/>
          <pc:sldMk cId="1718370993" sldId="589"/>
        </pc:sldMkLst>
        <pc:spChg chg="mod">
          <ac:chgData name="stephanie voss" userId="6785c3b0d69b5fb9" providerId="LiveId" clId="{B5DF329C-2C0B-46DC-B928-A084146E7884}" dt="2020-03-05T11:15:17.230" v="247" actId="20577"/>
          <ac:spMkLst>
            <pc:docMk/>
            <pc:sldMk cId="1718370993" sldId="589"/>
            <ac:spMk id="2" creationId="{68500A66-DBE9-4A09-AC1B-3C50BA46E2C2}"/>
          </ac:spMkLst>
        </pc:spChg>
        <pc:spChg chg="mod">
          <ac:chgData name="stephanie voss" userId="6785c3b0d69b5fb9" providerId="LiveId" clId="{B5DF329C-2C0B-46DC-B928-A084146E7884}" dt="2020-03-05T11:15:01.204" v="212" actId="1076"/>
          <ac:spMkLst>
            <pc:docMk/>
            <pc:sldMk cId="1718370993" sldId="589"/>
            <ac:spMk id="3" creationId="{677A4324-7124-4EC6-8279-B83C155373CF}"/>
          </ac:spMkLst>
        </pc:spChg>
      </pc:sldChg>
      <pc:sldChg chg="addSp delSp modSp add">
        <pc:chgData name="stephanie voss" userId="6785c3b0d69b5fb9" providerId="LiveId" clId="{B5DF329C-2C0B-46DC-B928-A084146E7884}" dt="2020-03-05T11:14:34.726" v="208" actId="20577"/>
        <pc:sldMkLst>
          <pc:docMk/>
          <pc:sldMk cId="3159922181" sldId="590"/>
        </pc:sldMkLst>
        <pc:spChg chg="mod">
          <ac:chgData name="stephanie voss" userId="6785c3b0d69b5fb9" providerId="LiveId" clId="{B5DF329C-2C0B-46DC-B928-A084146E7884}" dt="2020-03-05T11:14:34.726" v="208" actId="20577"/>
          <ac:spMkLst>
            <pc:docMk/>
            <pc:sldMk cId="3159922181" sldId="590"/>
            <ac:spMk id="2" creationId="{E2C7EC33-BDFE-4FF8-8D93-AA89E79E34B2}"/>
          </ac:spMkLst>
        </pc:spChg>
        <pc:spChg chg="del">
          <ac:chgData name="stephanie voss" userId="6785c3b0d69b5fb9" providerId="LiveId" clId="{B5DF329C-2C0B-46DC-B928-A084146E7884}" dt="2020-03-05T11:14:27.495" v="194" actId="478"/>
          <ac:spMkLst>
            <pc:docMk/>
            <pc:sldMk cId="3159922181" sldId="590"/>
            <ac:spMk id="3" creationId="{E1F2BB73-DA7C-460E-97E7-630875234BF5}"/>
          </ac:spMkLst>
        </pc:spChg>
        <pc:graphicFrameChg chg="add mod">
          <ac:chgData name="stephanie voss" userId="6785c3b0d69b5fb9" providerId="LiveId" clId="{B5DF329C-2C0B-46DC-B928-A084146E7884}" dt="2020-03-05T11:14:30.265" v="196" actId="1076"/>
          <ac:graphicFrameMkLst>
            <pc:docMk/>
            <pc:sldMk cId="3159922181" sldId="590"/>
            <ac:graphicFrameMk id="5" creationId="{2F46B332-8835-4D5A-87C0-B5682F67C576}"/>
          </ac:graphicFrameMkLst>
        </pc:graphicFrameChg>
      </pc:sldChg>
      <pc:sldChg chg="addSp delSp modSp add">
        <pc:chgData name="stephanie voss" userId="6785c3b0d69b5fb9" providerId="LiveId" clId="{B5DF329C-2C0B-46DC-B928-A084146E7884}" dt="2020-03-05T11:18:34.091" v="406" actId="1076"/>
        <pc:sldMkLst>
          <pc:docMk/>
          <pc:sldMk cId="933325642" sldId="591"/>
        </pc:sldMkLst>
        <pc:spChg chg="mod">
          <ac:chgData name="stephanie voss" userId="6785c3b0d69b5fb9" providerId="LiveId" clId="{B5DF329C-2C0B-46DC-B928-A084146E7884}" dt="2020-03-05T11:15:58.677" v="288" actId="20577"/>
          <ac:spMkLst>
            <pc:docMk/>
            <pc:sldMk cId="933325642" sldId="591"/>
            <ac:spMk id="2" creationId="{97A077D9-4755-4643-B888-B3A32E97348F}"/>
          </ac:spMkLst>
        </pc:spChg>
        <pc:spChg chg="del">
          <ac:chgData name="stephanie voss" userId="6785c3b0d69b5fb9" providerId="LiveId" clId="{B5DF329C-2C0B-46DC-B928-A084146E7884}" dt="2020-03-05T11:15:45.615" v="249" actId="478"/>
          <ac:spMkLst>
            <pc:docMk/>
            <pc:sldMk cId="933325642" sldId="591"/>
            <ac:spMk id="3" creationId="{777A2243-326A-49AA-9293-4E8AC927F069}"/>
          </ac:spMkLst>
        </pc:spChg>
        <pc:spChg chg="add mod">
          <ac:chgData name="stephanie voss" userId="6785c3b0d69b5fb9" providerId="LiveId" clId="{B5DF329C-2C0B-46DC-B928-A084146E7884}" dt="2020-03-05T11:16:57.350" v="311" actId="20577"/>
          <ac:spMkLst>
            <pc:docMk/>
            <pc:sldMk cId="933325642" sldId="591"/>
            <ac:spMk id="5" creationId="{B729C0F6-5E56-466B-B1B2-D025F2FF4F94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6" creationId="{986498E2-3593-4879-A60A-AC01F59A22DD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7" creationId="{933602D1-3C29-4DE7-9732-495846710373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8" creationId="{6820CCE9-A442-4A1F-A6CF-51A2BE0BB25A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9" creationId="{624FF871-715B-436A-9845-50FD5FE7DC94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10" creationId="{A2FCCCFB-617E-4AB3-8907-A71190ABD1BA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11" creationId="{736BCFC2-B302-458B-AE2F-BEFEA77FDBFD}"/>
          </ac:spMkLst>
        </pc:spChg>
        <pc:spChg chg="add mod">
          <ac:chgData name="stephanie voss" userId="6785c3b0d69b5fb9" providerId="LiveId" clId="{B5DF329C-2C0B-46DC-B928-A084146E7884}" dt="2020-03-05T11:17:10.497" v="312" actId="1076"/>
          <ac:spMkLst>
            <pc:docMk/>
            <pc:sldMk cId="933325642" sldId="591"/>
            <ac:spMk id="12" creationId="{A27DCC1E-D7E2-473A-A1AD-C2EEDA12C9A7}"/>
          </ac:spMkLst>
        </pc:spChg>
        <pc:spChg chg="add mod">
          <ac:chgData name="stephanie voss" userId="6785c3b0d69b5fb9" providerId="LiveId" clId="{B5DF329C-2C0B-46DC-B928-A084146E7884}" dt="2020-03-05T11:18:34.091" v="406" actId="1076"/>
          <ac:spMkLst>
            <pc:docMk/>
            <pc:sldMk cId="933325642" sldId="591"/>
            <ac:spMk id="13" creationId="{CB7F39C6-9420-4728-AE86-AFC2055C5768}"/>
          </ac:spMkLst>
        </pc:spChg>
      </pc:sldChg>
      <pc:sldChg chg="addSp delSp modSp add modAnim">
        <pc:chgData name="stephanie voss" userId="6785c3b0d69b5fb9" providerId="LiveId" clId="{B5DF329C-2C0B-46DC-B928-A084146E7884}" dt="2020-03-05T11:20:24.033" v="437" actId="20577"/>
        <pc:sldMkLst>
          <pc:docMk/>
          <pc:sldMk cId="1870833418" sldId="592"/>
        </pc:sldMkLst>
        <pc:spChg chg="mod">
          <ac:chgData name="stephanie voss" userId="6785c3b0d69b5fb9" providerId="LiveId" clId="{B5DF329C-2C0B-46DC-B928-A084146E7884}" dt="2020-03-05T11:20:24.033" v="437" actId="20577"/>
          <ac:spMkLst>
            <pc:docMk/>
            <pc:sldMk cId="1870833418" sldId="592"/>
            <ac:spMk id="2" creationId="{3489E03F-7AA4-4D67-83FE-F63C03C1E044}"/>
          </ac:spMkLst>
        </pc:spChg>
        <pc:spChg chg="del">
          <ac:chgData name="stephanie voss" userId="6785c3b0d69b5fb9" providerId="LiveId" clId="{B5DF329C-2C0B-46DC-B928-A084146E7884}" dt="2020-03-05T11:19:02.699" v="408" actId="478"/>
          <ac:spMkLst>
            <pc:docMk/>
            <pc:sldMk cId="1870833418" sldId="592"/>
            <ac:spMk id="3" creationId="{3D7FFFF8-3B6F-4C00-B265-283EE928F430}"/>
          </ac:spMkLst>
        </pc:spChg>
        <pc:spChg chg="add mod">
          <ac:chgData name="stephanie voss" userId="6785c3b0d69b5fb9" providerId="LiveId" clId="{B5DF329C-2C0B-46DC-B928-A084146E7884}" dt="2020-03-05T11:19:50.715" v="416" actId="207"/>
          <ac:spMkLst>
            <pc:docMk/>
            <pc:sldMk cId="1870833418" sldId="592"/>
            <ac:spMk id="5" creationId="{42D2721F-F6D7-4149-9D11-DEBA063C2CAC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7" creationId="{16728CAA-FF34-4A78-9BF2-E15B7A1F2D54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8" creationId="{BA8B9CE0-14D9-43C6-815F-7A5C034068C4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9" creationId="{B97FE1C4-4A93-4292-81FF-0068C16CEDBF}"/>
          </ac:spMkLst>
        </pc:spChg>
        <pc:spChg chg="add mod">
          <ac:chgData name="stephanie voss" userId="6785c3b0d69b5fb9" providerId="LiveId" clId="{B5DF329C-2C0B-46DC-B928-A084146E7884}" dt="2020-03-05T11:19:58.540" v="417" actId="207"/>
          <ac:spMkLst>
            <pc:docMk/>
            <pc:sldMk cId="1870833418" sldId="592"/>
            <ac:spMk id="10" creationId="{BBBDB25F-506C-4BE0-B742-642C14BE49E5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11" creationId="{5BAD80CC-F55C-420D-9002-A4685E6F2D93}"/>
          </ac:spMkLst>
        </pc:spChg>
        <pc:spChg chg="add mod">
          <ac:chgData name="stephanie voss" userId="6785c3b0d69b5fb9" providerId="LiveId" clId="{B5DF329C-2C0B-46DC-B928-A084146E7884}" dt="2020-03-05T11:19:18.184" v="411" actId="1076"/>
          <ac:spMkLst>
            <pc:docMk/>
            <pc:sldMk cId="1870833418" sldId="592"/>
            <ac:spMk id="12" creationId="{DB41258A-96D9-4052-B0C3-0EE173A00962}"/>
          </ac:spMkLst>
        </pc:spChg>
        <pc:spChg chg="add mod">
          <ac:chgData name="stephanie voss" userId="6785c3b0d69b5fb9" providerId="LiveId" clId="{B5DF329C-2C0B-46DC-B928-A084146E7884}" dt="2020-03-05T11:19:33.243" v="413" actId="1076"/>
          <ac:spMkLst>
            <pc:docMk/>
            <pc:sldMk cId="1870833418" sldId="592"/>
            <ac:spMk id="18" creationId="{C07F90A4-047E-4707-B797-26319E1FF46B}"/>
          </ac:spMkLst>
        </pc:spChg>
        <pc:spChg chg="add mod">
          <ac:chgData name="stephanie voss" userId="6785c3b0d69b5fb9" providerId="LiveId" clId="{B5DF329C-2C0B-46DC-B928-A084146E7884}" dt="2020-03-05T11:19:33.243" v="413" actId="1076"/>
          <ac:spMkLst>
            <pc:docMk/>
            <pc:sldMk cId="1870833418" sldId="592"/>
            <ac:spMk id="19" creationId="{70AE75DE-23D0-4EA1-BC42-A8846B49CD52}"/>
          </ac:spMkLst>
        </pc:spChg>
        <pc:spChg chg="add mod">
          <ac:chgData name="stephanie voss" userId="6785c3b0d69b5fb9" providerId="LiveId" clId="{B5DF329C-2C0B-46DC-B928-A084146E7884}" dt="2020-03-05T11:19:33.243" v="413" actId="1076"/>
          <ac:spMkLst>
            <pc:docMk/>
            <pc:sldMk cId="1870833418" sldId="592"/>
            <ac:spMk id="20" creationId="{D4E65B65-0A66-4DB4-B8E2-7D51A89BD422}"/>
          </ac:spMkLst>
        </pc:sp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6" creationId="{E2E0B3E9-1EB0-440F-8B6C-34B04F9054B8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3" creationId="{51C290CD-557E-4D1A-98A0-89E298766405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4" creationId="{50FB745F-64CB-4287-B293-2264125D1A03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5" creationId="{D6DE94CD-39CF-47F4-8795-50986AB8A131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6" creationId="{63BF264B-F8C0-4715-9D4F-4E75CCCFB1CA}"/>
          </ac:cxnSpMkLst>
        </pc:cxnChg>
        <pc:cxnChg chg="add mod">
          <ac:chgData name="stephanie voss" userId="6785c3b0d69b5fb9" providerId="LiveId" clId="{B5DF329C-2C0B-46DC-B928-A084146E7884}" dt="2020-03-05T11:19:18.184" v="411" actId="1076"/>
          <ac:cxnSpMkLst>
            <pc:docMk/>
            <pc:sldMk cId="1870833418" sldId="592"/>
            <ac:cxnSpMk id="17" creationId="{AEBD2CBE-25DE-4D8E-A708-F5C62AC9BA63}"/>
          </ac:cxnSpMkLst>
        </pc:cxnChg>
      </pc:sldChg>
      <pc:sldChg chg="addSp delSp modSp add">
        <pc:chgData name="stephanie voss" userId="6785c3b0d69b5fb9" providerId="LiveId" clId="{B5DF329C-2C0B-46DC-B928-A084146E7884}" dt="2020-03-05T11:23:17.536" v="499" actId="1076"/>
        <pc:sldMkLst>
          <pc:docMk/>
          <pc:sldMk cId="3867377457" sldId="593"/>
        </pc:sldMkLst>
        <pc:spChg chg="mod">
          <ac:chgData name="stephanie voss" userId="6785c3b0d69b5fb9" providerId="LiveId" clId="{B5DF329C-2C0B-46DC-B928-A084146E7884}" dt="2020-03-05T11:21:42.831" v="453" actId="20577"/>
          <ac:spMkLst>
            <pc:docMk/>
            <pc:sldMk cId="3867377457" sldId="593"/>
            <ac:spMk id="2" creationId="{7E0F9041-3A71-483C-9E82-0A900E9D02C3}"/>
          </ac:spMkLst>
        </pc:spChg>
        <pc:spChg chg="del">
          <ac:chgData name="stephanie voss" userId="6785c3b0d69b5fb9" providerId="LiveId" clId="{B5DF329C-2C0B-46DC-B928-A084146E7884}" dt="2020-03-05T11:21:04.460" v="439" actId="478"/>
          <ac:spMkLst>
            <pc:docMk/>
            <pc:sldMk cId="3867377457" sldId="593"/>
            <ac:spMk id="3" creationId="{5F863B34-624F-4A33-90D9-B65A79694D3D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5" creationId="{CE277B66-BE82-465F-BE30-CA7FC1A21926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6" creationId="{22AEB850-A7E1-4973-9005-EC6B44DFCCEE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7" creationId="{C73177FD-0530-405E-8672-582309EC3DF7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8" creationId="{1C1D092E-E9B1-446F-90DB-70EFD8376CDE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10" creationId="{3ACB5EC3-570A-4954-A3BF-5EC03B4A6603}"/>
          </ac:spMkLst>
        </pc:spChg>
        <pc:spChg chg="add del mod">
          <ac:chgData name="stephanie voss" userId="6785c3b0d69b5fb9" providerId="LiveId" clId="{B5DF329C-2C0B-46DC-B928-A084146E7884}" dt="2020-03-05T11:22:10.515" v="487" actId="478"/>
          <ac:spMkLst>
            <pc:docMk/>
            <pc:sldMk cId="3867377457" sldId="593"/>
            <ac:spMk id="18" creationId="{81621448-C01E-4B2E-BAA6-222F14556711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19" creationId="{646DBD5B-20CF-47CD-B08A-C5F0876F6D00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20" creationId="{75A8755C-3FA2-4157-B26E-B95DD1A36AF9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21" creationId="{68E9F3A4-8E15-460A-957B-D9FAA4E591F3}"/>
          </ac:spMkLst>
        </pc:spChg>
        <pc:spChg chg="add mod">
          <ac:chgData name="stephanie voss" userId="6785c3b0d69b5fb9" providerId="LiveId" clId="{B5DF329C-2C0B-46DC-B928-A084146E7884}" dt="2020-03-05T11:22:35.850" v="491" actId="164"/>
          <ac:spMkLst>
            <pc:docMk/>
            <pc:sldMk cId="3867377457" sldId="593"/>
            <ac:spMk id="22" creationId="{97DB7BEC-BCA9-48DD-A441-1D3B6D576AA2}"/>
          </ac:spMkLst>
        </pc:spChg>
        <pc:spChg chg="add mod">
          <ac:chgData name="stephanie voss" userId="6785c3b0d69b5fb9" providerId="LiveId" clId="{B5DF329C-2C0B-46DC-B928-A084146E7884}" dt="2020-03-05T11:23:17.536" v="499" actId="1076"/>
          <ac:spMkLst>
            <pc:docMk/>
            <pc:sldMk cId="3867377457" sldId="593"/>
            <ac:spMk id="24" creationId="{7ABC74EB-9C4F-4106-8FE2-107A4A8A4BE3}"/>
          </ac:spMkLst>
        </pc:spChg>
        <pc:grpChg chg="add mod">
          <ac:chgData name="stephanie voss" userId="6785c3b0d69b5fb9" providerId="LiveId" clId="{B5DF329C-2C0B-46DC-B928-A084146E7884}" dt="2020-03-05T11:22:35.850" v="491" actId="164"/>
          <ac:grpSpMkLst>
            <pc:docMk/>
            <pc:sldMk cId="3867377457" sldId="593"/>
            <ac:grpSpMk id="23" creationId="{900C85D3-E529-4B07-9721-C67ADDD51FE5}"/>
          </ac:grpSpMkLst>
        </pc:grpChg>
        <pc:picChg chg="add mod">
          <ac:chgData name="stephanie voss" userId="6785c3b0d69b5fb9" providerId="LiveId" clId="{B5DF329C-2C0B-46DC-B928-A084146E7884}" dt="2020-03-05T11:22:35.850" v="491" actId="164"/>
          <ac:picMkLst>
            <pc:docMk/>
            <pc:sldMk cId="3867377457" sldId="593"/>
            <ac:picMk id="9" creationId="{BCCE985E-9367-4D19-B4A3-549103A5BE2A}"/>
          </ac:picMkLst>
        </pc:picChg>
        <pc:picChg chg="add mod">
          <ac:chgData name="stephanie voss" userId="6785c3b0d69b5fb9" providerId="LiveId" clId="{B5DF329C-2C0B-46DC-B928-A084146E7884}" dt="2020-03-05T11:22:35.850" v="491" actId="164"/>
          <ac:picMkLst>
            <pc:docMk/>
            <pc:sldMk cId="3867377457" sldId="593"/>
            <ac:picMk id="11" creationId="{9969F061-3ED0-452F-AC69-738AA480A514}"/>
          </ac:picMkLst>
        </pc:picChg>
        <pc:picChg chg="add mod">
          <ac:chgData name="stephanie voss" userId="6785c3b0d69b5fb9" providerId="LiveId" clId="{B5DF329C-2C0B-46DC-B928-A084146E7884}" dt="2020-03-05T11:22:35.850" v="491" actId="164"/>
          <ac:picMkLst>
            <pc:docMk/>
            <pc:sldMk cId="3867377457" sldId="593"/>
            <ac:picMk id="12" creationId="{260BD2AC-A1D9-4748-AF42-81F025D8E0DF}"/>
          </ac:picMkLst>
        </pc:picChg>
        <pc:picChg chg="add mod">
          <ac:chgData name="stephanie voss" userId="6785c3b0d69b5fb9" providerId="LiveId" clId="{B5DF329C-2C0B-46DC-B928-A084146E7884}" dt="2020-03-05T11:22:35.850" v="491" actId="164"/>
          <ac:picMkLst>
            <pc:docMk/>
            <pc:sldMk cId="3867377457" sldId="593"/>
            <ac:picMk id="13" creationId="{307A2A0C-A26C-400E-AE63-EDC3D2006B2E}"/>
          </ac:picMkLst>
        </pc:picChg>
        <pc:cxnChg chg="add mod">
          <ac:chgData name="stephanie voss" userId="6785c3b0d69b5fb9" providerId="LiveId" clId="{B5DF329C-2C0B-46DC-B928-A084146E7884}" dt="2020-03-05T11:22:35.850" v="491" actId="164"/>
          <ac:cxnSpMkLst>
            <pc:docMk/>
            <pc:sldMk cId="3867377457" sldId="593"/>
            <ac:cxnSpMk id="14" creationId="{5C73CD7C-0EB6-4AB9-B1D6-94A8836E316B}"/>
          </ac:cxnSpMkLst>
        </pc:cxnChg>
        <pc:cxnChg chg="add mod">
          <ac:chgData name="stephanie voss" userId="6785c3b0d69b5fb9" providerId="LiveId" clId="{B5DF329C-2C0B-46DC-B928-A084146E7884}" dt="2020-03-05T11:22:35.850" v="491" actId="164"/>
          <ac:cxnSpMkLst>
            <pc:docMk/>
            <pc:sldMk cId="3867377457" sldId="593"/>
            <ac:cxnSpMk id="15" creationId="{A11015DD-B882-4F8F-88BA-1B660AD52CAA}"/>
          </ac:cxnSpMkLst>
        </pc:cxnChg>
        <pc:cxnChg chg="add mod">
          <ac:chgData name="stephanie voss" userId="6785c3b0d69b5fb9" providerId="LiveId" clId="{B5DF329C-2C0B-46DC-B928-A084146E7884}" dt="2020-03-05T11:22:35.850" v="491" actId="164"/>
          <ac:cxnSpMkLst>
            <pc:docMk/>
            <pc:sldMk cId="3867377457" sldId="593"/>
            <ac:cxnSpMk id="16" creationId="{5A46B58F-D9DB-449C-B7BE-0E67405D99D6}"/>
          </ac:cxnSpMkLst>
        </pc:cxnChg>
        <pc:cxnChg chg="add mod">
          <ac:chgData name="stephanie voss" userId="6785c3b0d69b5fb9" providerId="LiveId" clId="{B5DF329C-2C0B-46DC-B928-A084146E7884}" dt="2020-03-05T11:22:35.850" v="491" actId="164"/>
          <ac:cxnSpMkLst>
            <pc:docMk/>
            <pc:sldMk cId="3867377457" sldId="593"/>
            <ac:cxnSpMk id="17" creationId="{C67AFE51-3314-47B7-BE86-1D994FA686F6}"/>
          </ac:cxnSpMkLst>
        </pc:cxnChg>
      </pc:sldChg>
      <pc:sldChg chg="addSp delSp modSp add">
        <pc:chgData name="stephanie voss" userId="6785c3b0d69b5fb9" providerId="LiveId" clId="{B5DF329C-2C0B-46DC-B928-A084146E7884}" dt="2020-03-05T11:29:40.560" v="582" actId="20577"/>
        <pc:sldMkLst>
          <pc:docMk/>
          <pc:sldMk cId="1158584953" sldId="594"/>
        </pc:sldMkLst>
        <pc:spChg chg="del">
          <ac:chgData name="stephanie voss" userId="6785c3b0d69b5fb9" providerId="LiveId" clId="{B5DF329C-2C0B-46DC-B928-A084146E7884}" dt="2020-03-05T11:23:44.166" v="501" actId="478"/>
          <ac:spMkLst>
            <pc:docMk/>
            <pc:sldMk cId="1158584953" sldId="594"/>
            <ac:spMk id="3" creationId="{D5010C3B-2EC1-41D0-8C16-1E7A96327FAE}"/>
          </ac:spMkLst>
        </pc:spChg>
        <pc:spChg chg="add mod">
          <ac:chgData name="stephanie voss" userId="6785c3b0d69b5fb9" providerId="LiveId" clId="{B5DF329C-2C0B-46DC-B928-A084146E7884}" dt="2020-03-05T11:24:09.555" v="505" actId="208"/>
          <ac:spMkLst>
            <pc:docMk/>
            <pc:sldMk cId="1158584953" sldId="594"/>
            <ac:spMk id="5" creationId="{E58C6ABB-4CB0-4475-A9C3-DC7EB3140113}"/>
          </ac:spMkLst>
        </pc:spChg>
        <pc:spChg chg="add mod">
          <ac:chgData name="stephanie voss" userId="6785c3b0d69b5fb9" providerId="LiveId" clId="{B5DF329C-2C0B-46DC-B928-A084146E7884}" dt="2020-03-05T11:29:33.574" v="573" actId="20577"/>
          <ac:spMkLst>
            <pc:docMk/>
            <pc:sldMk cId="1158584953" sldId="594"/>
            <ac:spMk id="10" creationId="{B1D8F2CE-0554-499C-BCBE-B07A69EFDAA0}"/>
          </ac:spMkLst>
        </pc:spChg>
        <pc:spChg chg="mod">
          <ac:chgData name="stephanie voss" userId="6785c3b0d69b5fb9" providerId="LiveId" clId="{B5DF329C-2C0B-46DC-B928-A084146E7884}" dt="2020-03-05T11:29:40.560" v="582" actId="20577"/>
          <ac:spMkLst>
            <pc:docMk/>
            <pc:sldMk cId="1158584953" sldId="594"/>
            <ac:spMk id="13" creationId="{109E5D13-6C64-4FA2-BF08-C9D83DC4A193}"/>
          </ac:spMkLst>
        </pc:spChg>
        <pc:spChg chg="add mod">
          <ac:chgData name="stephanie voss" userId="6785c3b0d69b5fb9" providerId="LiveId" clId="{B5DF329C-2C0B-46DC-B928-A084146E7884}" dt="2020-03-05T11:23:47.061" v="503" actId="1076"/>
          <ac:spMkLst>
            <pc:docMk/>
            <pc:sldMk cId="1158584953" sldId="594"/>
            <ac:spMk id="15" creationId="{74313F87-95CE-4F0D-A1BA-1ACF7FDD0BB7}"/>
          </ac:spMkLst>
        </pc:spChg>
        <pc:spChg chg="mod">
          <ac:chgData name="stephanie voss" userId="6785c3b0d69b5fb9" providerId="LiveId" clId="{B5DF329C-2C0B-46DC-B928-A084146E7884}" dt="2020-03-05T11:29:15.492" v="536" actId="20577"/>
          <ac:spMkLst>
            <pc:docMk/>
            <pc:sldMk cId="1158584953" sldId="594"/>
            <ac:spMk id="24" creationId="{101330E5-F0F3-4D8C-BF5F-5F20BAABCD74}"/>
          </ac:spMkLst>
        </pc:spChg>
        <pc:spChg chg="add mod">
          <ac:chgData name="stephanie voss" userId="6785c3b0d69b5fb9" providerId="LiveId" clId="{B5DF329C-2C0B-46DC-B928-A084146E7884}" dt="2020-03-05T11:23:47.061" v="503" actId="1076"/>
          <ac:spMkLst>
            <pc:docMk/>
            <pc:sldMk cId="1158584953" sldId="594"/>
            <ac:spMk id="27" creationId="{29C1FAB0-66BF-42D3-85AA-58051A5051F9}"/>
          </ac:spMkLst>
        </pc:spChg>
        <pc:spChg chg="add mod">
          <ac:chgData name="stephanie voss" userId="6785c3b0d69b5fb9" providerId="LiveId" clId="{B5DF329C-2C0B-46DC-B928-A084146E7884}" dt="2020-03-05T11:23:47.061" v="503" actId="1076"/>
          <ac:spMkLst>
            <pc:docMk/>
            <pc:sldMk cId="1158584953" sldId="594"/>
            <ac:spMk id="28" creationId="{0A274F44-DCAA-4D5E-B38A-FED1A214B04B}"/>
          </ac:spMkLst>
        </pc:spChg>
        <pc:grpChg chg="add mod">
          <ac:chgData name="stephanie voss" userId="6785c3b0d69b5fb9" providerId="LiveId" clId="{B5DF329C-2C0B-46DC-B928-A084146E7884}" dt="2020-03-05T11:23:47.061" v="503" actId="1076"/>
          <ac:grpSpMkLst>
            <pc:docMk/>
            <pc:sldMk cId="1158584953" sldId="594"/>
            <ac:grpSpMk id="11" creationId="{BC5A7ADF-56DD-4326-91B7-9F01625EB3B0}"/>
          </ac:grpSpMkLst>
        </pc:grpChg>
        <pc:grpChg chg="add mod">
          <ac:chgData name="stephanie voss" userId="6785c3b0d69b5fb9" providerId="LiveId" clId="{B5DF329C-2C0B-46DC-B928-A084146E7884}" dt="2020-03-05T11:23:47.061" v="503" actId="1076"/>
          <ac:grpSpMkLst>
            <pc:docMk/>
            <pc:sldMk cId="1158584953" sldId="594"/>
            <ac:grpSpMk id="16" creationId="{484B5DEC-811B-49D7-B821-7272F2C8E90F}"/>
          </ac:grpSpMkLst>
        </pc:grpChg>
        <pc:grpChg chg="add mod">
          <ac:chgData name="stephanie voss" userId="6785c3b0d69b5fb9" providerId="LiveId" clId="{B5DF329C-2C0B-46DC-B928-A084146E7884}" dt="2020-03-05T11:23:47.061" v="503" actId="1076"/>
          <ac:grpSpMkLst>
            <pc:docMk/>
            <pc:sldMk cId="1158584953" sldId="594"/>
            <ac:grpSpMk id="22" creationId="{A1CF0C64-DAE7-495D-8EBE-4179DD4ED432}"/>
          </ac:grpSpMkLst>
        </pc:grpChg>
        <pc:picChg chg="add mod">
          <ac:chgData name="stephanie voss" userId="6785c3b0d69b5fb9" providerId="LiveId" clId="{B5DF329C-2C0B-46DC-B928-A084146E7884}" dt="2020-03-05T11:23:47.061" v="503" actId="1076"/>
          <ac:picMkLst>
            <pc:docMk/>
            <pc:sldMk cId="1158584953" sldId="594"/>
            <ac:picMk id="21" creationId="{C41C5F2D-4DAF-4182-9B30-43EA215ABD5A}"/>
          </ac:picMkLst>
        </pc:picChg>
        <pc:cxnChg chg="add mod">
          <ac:chgData name="stephanie voss" userId="6785c3b0d69b5fb9" providerId="LiveId" clId="{B5DF329C-2C0B-46DC-B928-A084146E7884}" dt="2020-03-05T11:23:47.061" v="503" actId="1076"/>
          <ac:cxnSpMkLst>
            <pc:docMk/>
            <pc:sldMk cId="1158584953" sldId="594"/>
            <ac:cxnSpMk id="6" creationId="{1361CDDB-55B8-4E43-9FA9-F336FD2AB334}"/>
          </ac:cxnSpMkLst>
        </pc:cxnChg>
        <pc:cxnChg chg="add mod">
          <ac:chgData name="stephanie voss" userId="6785c3b0d69b5fb9" providerId="LiveId" clId="{B5DF329C-2C0B-46DC-B928-A084146E7884}" dt="2020-03-05T11:23:47.061" v="503" actId="1076"/>
          <ac:cxnSpMkLst>
            <pc:docMk/>
            <pc:sldMk cId="1158584953" sldId="594"/>
            <ac:cxnSpMk id="7" creationId="{212CBE04-752C-4E9E-BB85-0F333A0F0F07}"/>
          </ac:cxnSpMkLst>
        </pc:cxnChg>
        <pc:cxnChg chg="add mod">
          <ac:chgData name="stephanie voss" userId="6785c3b0d69b5fb9" providerId="LiveId" clId="{B5DF329C-2C0B-46DC-B928-A084146E7884}" dt="2020-03-05T11:23:47.061" v="503" actId="1076"/>
          <ac:cxnSpMkLst>
            <pc:docMk/>
            <pc:sldMk cId="1158584953" sldId="594"/>
            <ac:cxnSpMk id="8" creationId="{31B4F6E7-17E7-4013-BA59-F8AC40A42CB1}"/>
          </ac:cxnSpMkLst>
        </pc:cxnChg>
        <pc:cxnChg chg="add mod">
          <ac:chgData name="stephanie voss" userId="6785c3b0d69b5fb9" providerId="LiveId" clId="{B5DF329C-2C0B-46DC-B928-A084146E7884}" dt="2020-03-05T11:23:47.061" v="503" actId="1076"/>
          <ac:cxnSpMkLst>
            <pc:docMk/>
            <pc:sldMk cId="1158584953" sldId="594"/>
            <ac:cxnSpMk id="9" creationId="{24A9F808-E1ED-4E8E-AD16-B8D7D3619B11}"/>
          </ac:cxnSpMkLst>
        </pc:cxnChg>
      </pc:sldChg>
      <pc:sldChg chg="modSp add">
        <pc:chgData name="stephanie voss" userId="6785c3b0d69b5fb9" providerId="LiveId" clId="{B5DF329C-2C0B-46DC-B928-A084146E7884}" dt="2020-03-05T11:31:20.278" v="652" actId="20577"/>
        <pc:sldMkLst>
          <pc:docMk/>
          <pc:sldMk cId="1304513921" sldId="595"/>
        </pc:sldMkLst>
        <pc:spChg chg="mod">
          <ac:chgData name="stephanie voss" userId="6785c3b0d69b5fb9" providerId="LiveId" clId="{B5DF329C-2C0B-46DC-B928-A084146E7884}" dt="2020-03-05T11:31:20.278" v="652" actId="20577"/>
          <ac:spMkLst>
            <pc:docMk/>
            <pc:sldMk cId="1304513921" sldId="595"/>
            <ac:spMk id="2" creationId="{76F1DC0A-DB73-4EEF-A084-9B5477821CE8}"/>
          </ac:spMkLst>
        </pc:spChg>
      </pc:sldChg>
      <pc:sldChg chg="addSp delSp modSp add">
        <pc:chgData name="stephanie voss" userId="6785c3b0d69b5fb9" providerId="LiveId" clId="{B5DF329C-2C0B-46DC-B928-A084146E7884}" dt="2020-03-05T11:36:05.431" v="790" actId="113"/>
        <pc:sldMkLst>
          <pc:docMk/>
          <pc:sldMk cId="2398287668" sldId="596"/>
        </pc:sldMkLst>
        <pc:spChg chg="mod">
          <ac:chgData name="stephanie voss" userId="6785c3b0d69b5fb9" providerId="LiveId" clId="{B5DF329C-2C0B-46DC-B928-A084146E7884}" dt="2020-03-05T11:32:15.015" v="718" actId="20577"/>
          <ac:spMkLst>
            <pc:docMk/>
            <pc:sldMk cId="2398287668" sldId="596"/>
            <ac:spMk id="2" creationId="{B6C5AAB7-8416-4FA1-93CB-6454EAAC7933}"/>
          </ac:spMkLst>
        </pc:spChg>
        <pc:spChg chg="del">
          <ac:chgData name="stephanie voss" userId="6785c3b0d69b5fb9" providerId="LiveId" clId="{B5DF329C-2C0B-46DC-B928-A084146E7884}" dt="2020-03-05T11:31:48.425" v="654" actId="478"/>
          <ac:spMkLst>
            <pc:docMk/>
            <pc:sldMk cId="2398287668" sldId="596"/>
            <ac:spMk id="3" creationId="{421E3FAD-0209-441A-A46A-A0FB98AD7698}"/>
          </ac:spMkLst>
        </pc:spChg>
        <pc:spChg chg="add mod">
          <ac:chgData name="stephanie voss" userId="6785c3b0d69b5fb9" providerId="LiveId" clId="{B5DF329C-2C0B-46DC-B928-A084146E7884}" dt="2020-03-05T11:36:05.431" v="790" actId="113"/>
          <ac:spMkLst>
            <pc:docMk/>
            <pc:sldMk cId="2398287668" sldId="596"/>
            <ac:spMk id="5" creationId="{81755F50-D05E-4E2D-8DC4-3AB1C89BBFC7}"/>
          </ac:spMkLst>
        </pc:spChg>
        <pc:picChg chg="add mod">
          <ac:chgData name="stephanie voss" userId="6785c3b0d69b5fb9" providerId="LiveId" clId="{B5DF329C-2C0B-46DC-B928-A084146E7884}" dt="2020-03-05T11:35:54.070" v="787" actId="1076"/>
          <ac:picMkLst>
            <pc:docMk/>
            <pc:sldMk cId="2398287668" sldId="596"/>
            <ac:picMk id="7" creationId="{58A36C9E-9B7A-424B-A3ED-30C0E3003C34}"/>
          </ac:picMkLst>
        </pc:picChg>
        <pc:picChg chg="add mod">
          <ac:chgData name="stephanie voss" userId="6785c3b0d69b5fb9" providerId="LiveId" clId="{B5DF329C-2C0B-46DC-B928-A084146E7884}" dt="2020-03-05T11:35:49.732" v="786" actId="1076"/>
          <ac:picMkLst>
            <pc:docMk/>
            <pc:sldMk cId="2398287668" sldId="596"/>
            <ac:picMk id="9" creationId="{375F3BD4-7EB1-4400-B9B4-2B33213AF3EE}"/>
          </ac:picMkLst>
        </pc:picChg>
      </pc:sldChg>
      <pc:sldChg chg="addSp delSp modSp add modAnim">
        <pc:chgData name="stephanie voss" userId="6785c3b0d69b5fb9" providerId="LiveId" clId="{B5DF329C-2C0B-46DC-B928-A084146E7884}" dt="2020-03-05T11:36:45.519" v="808" actId="113"/>
        <pc:sldMkLst>
          <pc:docMk/>
          <pc:sldMk cId="2660136141" sldId="597"/>
        </pc:sldMkLst>
        <pc:spChg chg="mod">
          <ac:chgData name="stephanie voss" userId="6785c3b0d69b5fb9" providerId="LiveId" clId="{B5DF329C-2C0B-46DC-B928-A084146E7884}" dt="2020-03-05T11:36:45.519" v="808" actId="113"/>
          <ac:spMkLst>
            <pc:docMk/>
            <pc:sldMk cId="2660136141" sldId="597"/>
            <ac:spMk id="2" creationId="{23460E76-74BD-4C6D-978E-D0BC86EA3083}"/>
          </ac:spMkLst>
        </pc:spChg>
        <pc:spChg chg="del">
          <ac:chgData name="stephanie voss" userId="6785c3b0d69b5fb9" providerId="LiveId" clId="{B5DF329C-2C0B-46DC-B928-A084146E7884}" dt="2020-03-05T11:36:25.471" v="792" actId="478"/>
          <ac:spMkLst>
            <pc:docMk/>
            <pc:sldMk cId="2660136141" sldId="597"/>
            <ac:spMk id="3" creationId="{0AC16490-0CDE-4C87-8C53-291F967459F7}"/>
          </ac:spMkLst>
        </pc:spChg>
        <pc:spChg chg="add mod">
          <ac:chgData name="stephanie voss" userId="6785c3b0d69b5fb9" providerId="LiveId" clId="{B5DF329C-2C0B-46DC-B928-A084146E7884}" dt="2020-03-05T11:36:40.796" v="796" actId="20577"/>
          <ac:spMkLst>
            <pc:docMk/>
            <pc:sldMk cId="2660136141" sldId="597"/>
            <ac:spMk id="5" creationId="{D03D2BE0-EAF9-4151-BB60-2F58AE0FE0B0}"/>
          </ac:spMkLst>
        </pc:spChg>
        <pc:spChg chg="add mod">
          <ac:chgData name="stephanie voss" userId="6785c3b0d69b5fb9" providerId="LiveId" clId="{B5DF329C-2C0B-46DC-B928-A084146E7884}" dt="2020-03-05T11:36:34.317" v="794" actId="1076"/>
          <ac:spMkLst>
            <pc:docMk/>
            <pc:sldMk cId="2660136141" sldId="597"/>
            <ac:spMk id="6" creationId="{0FB602E8-7A11-402D-97DA-7ABC28CC658E}"/>
          </ac:spMkLst>
        </pc:sp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7" creationId="{02498286-FC65-44AB-B62F-E15EC15CBF3B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8" creationId="{F25B2C9D-EF7E-4702-8401-DE7F28F4377B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9" creationId="{E68CCC2F-CB6E-484F-A326-E7703FE33719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10" creationId="{27EA4379-87D9-4BF3-A04F-10513E83C8EB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11" creationId="{F7AD9FA5-D607-4ABE-8FD3-FBF5CAF4398B}"/>
          </ac:picMkLst>
        </pc:picChg>
        <pc:picChg chg="add mod">
          <ac:chgData name="stephanie voss" userId="6785c3b0d69b5fb9" providerId="LiveId" clId="{B5DF329C-2C0B-46DC-B928-A084146E7884}" dt="2020-03-05T11:36:34.317" v="794" actId="1076"/>
          <ac:picMkLst>
            <pc:docMk/>
            <pc:sldMk cId="2660136141" sldId="597"/>
            <ac:picMk id="12" creationId="{1F9F9104-0EBC-4EFA-85A0-6F649A62BC6A}"/>
          </ac:picMkLst>
        </pc:picChg>
      </pc:sldChg>
      <pc:sldChg chg="addSp delSp modSp add">
        <pc:chgData name="stephanie voss" userId="6785c3b0d69b5fb9" providerId="LiveId" clId="{B5DF329C-2C0B-46DC-B928-A084146E7884}" dt="2020-03-05T11:48:55.386" v="1580" actId="1076"/>
        <pc:sldMkLst>
          <pc:docMk/>
          <pc:sldMk cId="723782197" sldId="598"/>
        </pc:sldMkLst>
        <pc:spChg chg="mod">
          <ac:chgData name="stephanie voss" userId="6785c3b0d69b5fb9" providerId="LiveId" clId="{B5DF329C-2C0B-46DC-B928-A084146E7884}" dt="2020-03-05T11:48:32.903" v="1572" actId="20577"/>
          <ac:spMkLst>
            <pc:docMk/>
            <pc:sldMk cId="723782197" sldId="598"/>
            <ac:spMk id="2" creationId="{367877D1-E326-46E2-80D0-6983600C7C72}"/>
          </ac:spMkLst>
        </pc:spChg>
        <pc:spChg chg="del">
          <ac:chgData name="stephanie voss" userId="6785c3b0d69b5fb9" providerId="LiveId" clId="{B5DF329C-2C0B-46DC-B928-A084146E7884}" dt="2020-03-05T11:39:38.743" v="940" actId="478"/>
          <ac:spMkLst>
            <pc:docMk/>
            <pc:sldMk cId="723782197" sldId="598"/>
            <ac:spMk id="3" creationId="{AE00FBC3-2B80-4534-A36F-AC2A3CE8A49F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5" creationId="{0F4DA4CA-4081-4A50-95AF-F455FF4488FC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6" creationId="{5D4B6DD5-4D3F-4235-9213-D4756CAB132E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7" creationId="{A3695BAA-D73E-41D6-956B-51384A5661B5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8" creationId="{D9863C9E-ADFC-4B45-AEB6-426C8A882269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9" creationId="{6637B6DC-9A97-43E8-AB8E-3277757B361F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10" creationId="{A332C5DE-FF94-4EC1-BADA-6C27722589E7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11" creationId="{E849C52D-2564-4A0E-A148-81C2F44B06AA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12" creationId="{2E701C90-7643-4198-B923-D0889191B0DA}"/>
          </ac:spMkLst>
        </pc:spChg>
        <pc:spChg chg="add del mod">
          <ac:chgData name="stephanie voss" userId="6785c3b0d69b5fb9" providerId="LiveId" clId="{B5DF329C-2C0B-46DC-B928-A084146E7884}" dt="2020-03-05T11:39:48.228" v="944" actId="21"/>
          <ac:spMkLst>
            <pc:docMk/>
            <pc:sldMk cId="723782197" sldId="598"/>
            <ac:spMk id="13" creationId="{95DBF14D-418D-4DBE-9936-387CAE89451F}"/>
          </ac:spMkLst>
        </pc:spChg>
        <pc:spChg chg="add mod">
          <ac:chgData name="stephanie voss" userId="6785c3b0d69b5fb9" providerId="LiveId" clId="{B5DF329C-2C0B-46DC-B928-A084146E7884}" dt="2020-03-05T11:48:46.184" v="1578" actId="1076"/>
          <ac:spMkLst>
            <pc:docMk/>
            <pc:sldMk cId="723782197" sldId="598"/>
            <ac:spMk id="41" creationId="{D9080C28-712C-4C01-B37B-B1EECBDC64CC}"/>
          </ac:spMkLst>
        </pc:spChg>
        <pc:picChg chg="add mod">
          <ac:chgData name="stephanie voss" userId="6785c3b0d69b5fb9" providerId="LiveId" clId="{B5DF329C-2C0B-46DC-B928-A084146E7884}" dt="2020-03-05T11:48:55.386" v="1580" actId="1076"/>
          <ac:picMkLst>
            <pc:docMk/>
            <pc:sldMk cId="723782197" sldId="598"/>
            <ac:picMk id="42" creationId="{55EA6327-2246-408B-85CA-7644A5714BED}"/>
          </ac:picMkLst>
        </pc:pic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4" creationId="{F2ACD4CC-C419-49BD-A4D6-4A4E0D1637F0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5" creationId="{77C13340-FC62-41BE-AA8A-7C6AFEFE518F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6" creationId="{1187F365-7E98-4270-826F-E2DEFB3F7076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7" creationId="{1D3FAFEC-66A8-431B-BA7E-A8F2A2D7312E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8" creationId="{F85CA1CF-40ED-4381-9BF6-592AA142A998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19" creationId="{D9A44061-A958-4AE0-ABE9-6B1BD54B8A02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0" creationId="{AD8A209A-77E9-40ED-9CCA-88CF92BEF65E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1" creationId="{4C6C493B-60AF-40DA-89A4-B0E5C7385A36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2" creationId="{4C25F542-654C-4725-9E1A-58034B751FDC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3" creationId="{98E31AD2-BAE6-4687-9984-DD1C65849BFC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4" creationId="{6CEA783E-3888-486B-996C-A691EA4E27BF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5" creationId="{D0D25940-A102-486A-8C9B-A2D769C19A57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6" creationId="{B79EC756-DA6D-46EF-98F7-495635FAA1D9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7" creationId="{A82324C0-C829-4CCD-B24F-FC9574F3F887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8" creationId="{B2A9AEEC-2400-407B-865A-55E9524CB9EC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29" creationId="{52B490FD-ADE3-4651-9C63-5A3DE735C008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0" creationId="{2F5D6143-CC2E-4DF9-8D7F-76C4ED3074FB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1" creationId="{493FD7C1-0D82-4386-900D-C30006DBC12B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2" creationId="{D0381E48-C569-4028-ABA2-6E8A839B20DC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3" creationId="{DBDD9151-C13B-40DF-A601-46D663AB788E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4" creationId="{59880E66-CBB0-4413-B181-6925ACB8509B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5" creationId="{0A718579-A1FC-4B29-9F10-1A68F6EEE918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6" creationId="{A0B30D3B-A980-4CD2-A790-A016728E0777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7" creationId="{03F7AA80-C340-43B7-B58E-2F7C19418DA1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8" creationId="{D77DAEDD-BAB0-4632-8831-DEAC84A33E91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39" creationId="{488F0A44-9B7B-486B-947B-0C00307C96E2}"/>
          </ac:cxnSpMkLst>
        </pc:cxnChg>
        <pc:cxnChg chg="add del mod">
          <ac:chgData name="stephanie voss" userId="6785c3b0d69b5fb9" providerId="LiveId" clId="{B5DF329C-2C0B-46DC-B928-A084146E7884}" dt="2020-03-05T11:39:48.228" v="944" actId="21"/>
          <ac:cxnSpMkLst>
            <pc:docMk/>
            <pc:sldMk cId="723782197" sldId="598"/>
            <ac:cxnSpMk id="40" creationId="{BD94BAFD-0FBB-4D58-8AF8-3A5C279E8B46}"/>
          </ac:cxnSpMkLst>
        </pc:cxnChg>
      </pc:sldChg>
      <pc:sldChg chg="addSp delSp modSp add modAnim">
        <pc:chgData name="stephanie voss" userId="6785c3b0d69b5fb9" providerId="LiveId" clId="{B5DF329C-2C0B-46DC-B928-A084146E7884}" dt="2020-03-05T11:37:48.188" v="832" actId="1076"/>
        <pc:sldMkLst>
          <pc:docMk/>
          <pc:sldMk cId="2644013740" sldId="599"/>
        </pc:sldMkLst>
        <pc:spChg chg="mod">
          <ac:chgData name="stephanie voss" userId="6785c3b0d69b5fb9" providerId="LiveId" clId="{B5DF329C-2C0B-46DC-B928-A084146E7884}" dt="2020-03-05T11:37:44.241" v="831" actId="20577"/>
          <ac:spMkLst>
            <pc:docMk/>
            <pc:sldMk cId="2644013740" sldId="599"/>
            <ac:spMk id="2" creationId="{CC71CF2E-3BF1-44A7-8125-D9AF25E56423}"/>
          </ac:spMkLst>
        </pc:spChg>
        <pc:spChg chg="del">
          <ac:chgData name="stephanie voss" userId="6785c3b0d69b5fb9" providerId="LiveId" clId="{B5DF329C-2C0B-46DC-B928-A084146E7884}" dt="2020-03-05T11:37:33.814" v="811" actId="478"/>
          <ac:spMkLst>
            <pc:docMk/>
            <pc:sldMk cId="2644013740" sldId="599"/>
            <ac:spMk id="3" creationId="{C36E672E-05C1-4EA6-BB47-E26C5E623937}"/>
          </ac:spMkLst>
        </pc:spChg>
        <pc:spChg chg="add mod">
          <ac:chgData name="stephanie voss" userId="6785c3b0d69b5fb9" providerId="LiveId" clId="{B5DF329C-2C0B-46DC-B928-A084146E7884}" dt="2020-03-05T11:37:39.813" v="815" actId="20577"/>
          <ac:spMkLst>
            <pc:docMk/>
            <pc:sldMk cId="2644013740" sldId="599"/>
            <ac:spMk id="5" creationId="{AD4CB4BC-30ED-46D8-8F77-C10E3C5B7D60}"/>
          </ac:spMkLst>
        </pc:spChg>
        <pc:spChg chg="add mod">
          <ac:chgData name="stephanie voss" userId="6785c3b0d69b5fb9" providerId="LiveId" clId="{B5DF329C-2C0B-46DC-B928-A084146E7884}" dt="2020-03-05T11:37:48.188" v="832" actId="1076"/>
          <ac:spMkLst>
            <pc:docMk/>
            <pc:sldMk cId="2644013740" sldId="599"/>
            <ac:spMk id="19" creationId="{4DE0942D-7BD5-440F-A66D-6EB86AE00BFA}"/>
          </ac:spMkLst>
        </pc:sp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6" creationId="{A9FF74EA-9845-4F6E-A257-33412D32D308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7" creationId="{9196CB81-A735-427C-9D36-DA78AAD1D800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8" creationId="{2E443F02-69F6-4A65-8353-D2FEDDE83576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9" creationId="{1CDA9664-4C3B-424B-A1F9-39FC3DF4A60B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10" creationId="{2413703E-E931-4101-9A2B-9B6E13D3D68A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11" creationId="{73D27B9E-0D55-48B7-A3E9-F1E923225554}"/>
          </ac:picMkLst>
        </pc:picChg>
        <pc:picChg chg="add mod">
          <ac:chgData name="stephanie voss" userId="6785c3b0d69b5fb9" providerId="LiveId" clId="{B5DF329C-2C0B-46DC-B928-A084146E7884}" dt="2020-03-05T11:37:37.143" v="813" actId="1076"/>
          <ac:picMkLst>
            <pc:docMk/>
            <pc:sldMk cId="2644013740" sldId="599"/>
            <ac:picMk id="12" creationId="{774AAEC7-E137-4A6D-92B3-B14079E3332F}"/>
          </ac:picMkLst>
        </pc:pic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3" creationId="{56849FCD-D61E-4455-86D2-281A2FACDC4F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4" creationId="{C865DCDE-D83B-41DD-BEBF-EDA2A2C9A408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5" creationId="{A7C660C8-4B7A-4B5E-80B1-1F4094EB123D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6" creationId="{2570797B-BF87-437A-95B5-1DB1FB7D76D2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7" creationId="{909FE522-C120-4971-8080-8C124103F57B}"/>
          </ac:cxnSpMkLst>
        </pc:cxnChg>
        <pc:cxnChg chg="add mod">
          <ac:chgData name="stephanie voss" userId="6785c3b0d69b5fb9" providerId="LiveId" clId="{B5DF329C-2C0B-46DC-B928-A084146E7884}" dt="2020-03-05T11:37:37.143" v="813" actId="1076"/>
          <ac:cxnSpMkLst>
            <pc:docMk/>
            <pc:sldMk cId="2644013740" sldId="599"/>
            <ac:cxnSpMk id="18" creationId="{05C62474-4678-4C41-8107-2989A369EA31}"/>
          </ac:cxnSpMkLst>
        </pc:cxnChg>
      </pc:sldChg>
      <pc:sldChg chg="addSp delSp modSp add">
        <pc:chgData name="stephanie voss" userId="6785c3b0d69b5fb9" providerId="LiveId" clId="{B5DF329C-2C0B-46DC-B928-A084146E7884}" dt="2020-03-05T11:38:47.360" v="890" actId="20577"/>
        <pc:sldMkLst>
          <pc:docMk/>
          <pc:sldMk cId="3576650070" sldId="600"/>
        </pc:sldMkLst>
        <pc:spChg chg="mod">
          <ac:chgData name="stephanie voss" userId="6785c3b0d69b5fb9" providerId="LiveId" clId="{B5DF329C-2C0B-46DC-B928-A084146E7884}" dt="2020-03-05T11:38:16.574" v="853" actId="20577"/>
          <ac:spMkLst>
            <pc:docMk/>
            <pc:sldMk cId="3576650070" sldId="600"/>
            <ac:spMk id="2" creationId="{6F9CF6D1-943E-409D-A637-4BC75AE2FE03}"/>
          </ac:spMkLst>
        </pc:spChg>
        <pc:spChg chg="del">
          <ac:chgData name="stephanie voss" userId="6785c3b0d69b5fb9" providerId="LiveId" clId="{B5DF329C-2C0B-46DC-B928-A084146E7884}" dt="2020-03-05T11:38:08.920" v="834" actId="478"/>
          <ac:spMkLst>
            <pc:docMk/>
            <pc:sldMk cId="3576650070" sldId="600"/>
            <ac:spMk id="3" creationId="{B69CD7B2-E208-4A51-97F4-320AE27BB660}"/>
          </ac:spMkLst>
        </pc:spChg>
        <pc:graphicFrameChg chg="add mod modGraphic">
          <ac:chgData name="stephanie voss" userId="6785c3b0d69b5fb9" providerId="LiveId" clId="{B5DF329C-2C0B-46DC-B928-A084146E7884}" dt="2020-03-05T11:38:47.360" v="890" actId="20577"/>
          <ac:graphicFrameMkLst>
            <pc:docMk/>
            <pc:sldMk cId="3576650070" sldId="600"/>
            <ac:graphicFrameMk id="5" creationId="{2062CE1A-37B6-41CC-850A-5A073488399B}"/>
          </ac:graphicFrameMkLst>
        </pc:graphicFrameChg>
      </pc:sldChg>
      <pc:sldChg chg="modSp add">
        <pc:chgData name="stephanie voss" userId="6785c3b0d69b5fb9" providerId="LiveId" clId="{B5DF329C-2C0B-46DC-B928-A084146E7884}" dt="2020-03-05T11:39:22.605" v="939" actId="5793"/>
        <pc:sldMkLst>
          <pc:docMk/>
          <pc:sldMk cId="1310394823" sldId="601"/>
        </pc:sldMkLst>
        <pc:spChg chg="mod">
          <ac:chgData name="stephanie voss" userId="6785c3b0d69b5fb9" providerId="LiveId" clId="{B5DF329C-2C0B-46DC-B928-A084146E7884}" dt="2020-03-05T11:39:22.605" v="939" actId="5793"/>
          <ac:spMkLst>
            <pc:docMk/>
            <pc:sldMk cId="1310394823" sldId="601"/>
            <ac:spMk id="2" creationId="{85D3EE16-0AB0-4B74-8289-3519DA80C61B}"/>
          </ac:spMkLst>
        </pc:spChg>
      </pc:sldChg>
      <pc:sldChg chg="addSp delSp modSp add modNotesTx">
        <pc:chgData name="stephanie voss" userId="6785c3b0d69b5fb9" providerId="LiveId" clId="{B5DF329C-2C0B-46DC-B928-A084146E7884}" dt="2020-03-05T11:42:47.831" v="1314" actId="20577"/>
        <pc:sldMkLst>
          <pc:docMk/>
          <pc:sldMk cId="715355274" sldId="602"/>
        </pc:sldMkLst>
        <pc:spChg chg="mod">
          <ac:chgData name="stephanie voss" userId="6785c3b0d69b5fb9" providerId="LiveId" clId="{B5DF329C-2C0B-46DC-B928-A084146E7884}" dt="2020-03-05T11:41:05.225" v="1032" actId="1076"/>
          <ac:spMkLst>
            <pc:docMk/>
            <pc:sldMk cId="715355274" sldId="602"/>
            <ac:spMk id="2" creationId="{E58DEC5B-9928-4765-8370-A01DBA32C194}"/>
          </ac:spMkLst>
        </pc:spChg>
        <pc:spChg chg="del">
          <ac:chgData name="stephanie voss" userId="6785c3b0d69b5fb9" providerId="LiveId" clId="{B5DF329C-2C0B-46DC-B928-A084146E7884}" dt="2020-03-05T11:39:54.891" v="946" actId="478"/>
          <ac:spMkLst>
            <pc:docMk/>
            <pc:sldMk cId="715355274" sldId="602"/>
            <ac:spMk id="3" creationId="{95487696-EC7B-4A6D-805D-DE7E7D3C9ECF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5" creationId="{734B6BBA-C377-427B-88A6-C20A8319724F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6" creationId="{787F7975-FADC-4B0B-ABE0-82DBBC992579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7" creationId="{5A98CCAF-6420-461B-B452-4A5DDC06CD67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8" creationId="{2B28F2EF-5851-4465-A9F6-64DBD5640770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9" creationId="{6D322D87-14A2-43E5-9A12-DE3279AF64C5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10" creationId="{E26DA50D-4A96-4DF4-BEFD-1E32A717CCC8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11" creationId="{DFE69899-2833-44D3-B395-BA31546C0EA4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12" creationId="{326ABD3B-C237-46AF-8F3C-A66A3CCD38EB}"/>
          </ac:spMkLst>
        </pc:spChg>
        <pc:spChg chg="add mod">
          <ac:chgData name="stephanie voss" userId="6785c3b0d69b5fb9" providerId="LiveId" clId="{B5DF329C-2C0B-46DC-B928-A084146E7884}" dt="2020-03-05T11:40:17.981" v="950" actId="164"/>
          <ac:spMkLst>
            <pc:docMk/>
            <pc:sldMk cId="715355274" sldId="602"/>
            <ac:spMk id="13" creationId="{5BD3DB04-D403-4B0C-ACEE-255FD163DE62}"/>
          </ac:spMkLst>
        </pc:spChg>
        <pc:grpChg chg="add mod">
          <ac:chgData name="stephanie voss" userId="6785c3b0d69b5fb9" providerId="LiveId" clId="{B5DF329C-2C0B-46DC-B928-A084146E7884}" dt="2020-03-05T11:40:17.981" v="950" actId="164"/>
          <ac:grpSpMkLst>
            <pc:docMk/>
            <pc:sldMk cId="715355274" sldId="602"/>
            <ac:grpSpMk id="42" creationId="{3C27CD36-7BA1-4A47-9EFB-603195A8EEAD}"/>
          </ac:grpSpMkLst>
        </pc:grp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4" creationId="{252EACAF-743D-46F7-ADEB-E4E3651FEA87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5" creationId="{AF3296A3-14DB-4BFA-9778-96711346879F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6" creationId="{2ED71878-94D8-4E2F-9A6C-56FDBE04E8C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7" creationId="{2AEDBFCC-61C2-4B5C-B285-86891162C306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8" creationId="{8142DBF9-6BB2-4D59-BBD5-333B781FB0F3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19" creationId="{D3CB99DD-8C0B-4B43-BC6A-40EAE5BF5263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0" creationId="{12B94F81-A739-4D75-9839-43EE2F7DA97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1" creationId="{4EDF7C1A-0546-45C0-9790-3B8DD4FAFE0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2" creationId="{D7CECA6F-AC02-46DF-ABDC-5C5C7F54E374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3" creationId="{7D9DEEE6-48ED-4023-99B2-A494C662F64F}"/>
          </ac:cxnSpMkLst>
        </pc:cxnChg>
        <pc:cxnChg chg="add mod">
          <ac:chgData name="stephanie voss" userId="6785c3b0d69b5fb9" providerId="LiveId" clId="{B5DF329C-2C0B-46DC-B928-A084146E7884}" dt="2020-03-05T11:41:09.341" v="1033" actId="14100"/>
          <ac:cxnSpMkLst>
            <pc:docMk/>
            <pc:sldMk cId="715355274" sldId="602"/>
            <ac:cxnSpMk id="24" creationId="{E2AAB427-4C29-4CCF-AEF7-6A8187CDA9C5}"/>
          </ac:cxnSpMkLst>
        </pc:cxnChg>
        <pc:cxnChg chg="add mod">
          <ac:chgData name="stephanie voss" userId="6785c3b0d69b5fb9" providerId="LiveId" clId="{B5DF329C-2C0B-46DC-B928-A084146E7884}" dt="2020-03-05T11:41:11.636" v="1034" actId="14100"/>
          <ac:cxnSpMkLst>
            <pc:docMk/>
            <pc:sldMk cId="715355274" sldId="602"/>
            <ac:cxnSpMk id="25" creationId="{6A3059A4-735F-44ED-8BD0-436D6A735896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6" creationId="{8EB74453-9BF8-437A-9E16-71573CA41303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7" creationId="{2274A60A-B3EA-4305-80F7-F8A0B87AF64A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8" creationId="{4B03E927-886B-4824-B1B8-D6347E66DE1B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29" creationId="{38857BB3-EBDE-4A1A-8F28-D19EE96EED64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0" creationId="{EE1BE7E3-6D82-4E1C-A1BE-573499DD892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1" creationId="{F83D4480-2FFB-4BC8-AF84-823B9B3D5E5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2" creationId="{A3FCCCCD-85F2-4857-BC56-FE306EFCA210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3" creationId="{2B38FB04-D26E-4775-B375-E771AC25A00D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4" creationId="{49379C9A-B8E4-4B84-92CD-AE26EC94295F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5" creationId="{19F0470A-135C-4E24-B8D5-637709374EFE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6" creationId="{BB2452DA-8798-4BE4-8C12-3F4F642F3FB1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37" creationId="{D5BFC823-5FA2-4A96-B91D-98568BB72F49}"/>
          </ac:cxnSpMkLst>
        </pc:cxnChg>
        <pc:cxnChg chg="add mod">
          <ac:chgData name="stephanie voss" userId="6785c3b0d69b5fb9" providerId="LiveId" clId="{B5DF329C-2C0B-46DC-B928-A084146E7884}" dt="2020-03-05T11:41:29.378" v="1036" actId="14100"/>
          <ac:cxnSpMkLst>
            <pc:docMk/>
            <pc:sldMk cId="715355274" sldId="602"/>
            <ac:cxnSpMk id="38" creationId="{A9E92881-6B1F-4FF6-9FE6-551AE7399E53}"/>
          </ac:cxnSpMkLst>
        </pc:cxnChg>
        <pc:cxnChg chg="add mod">
          <ac:chgData name="stephanie voss" userId="6785c3b0d69b5fb9" providerId="LiveId" clId="{B5DF329C-2C0B-46DC-B928-A084146E7884}" dt="2020-03-05T11:41:22.444" v="1035" actId="14100"/>
          <ac:cxnSpMkLst>
            <pc:docMk/>
            <pc:sldMk cId="715355274" sldId="602"/>
            <ac:cxnSpMk id="39" creationId="{44934EA7-635B-4B67-A78A-E12CFC5CC53D}"/>
          </ac:cxnSpMkLst>
        </pc:cxnChg>
        <pc:cxnChg chg="add mod">
          <ac:chgData name="stephanie voss" userId="6785c3b0d69b5fb9" providerId="LiveId" clId="{B5DF329C-2C0B-46DC-B928-A084146E7884}" dt="2020-03-05T11:40:17.981" v="950" actId="164"/>
          <ac:cxnSpMkLst>
            <pc:docMk/>
            <pc:sldMk cId="715355274" sldId="602"/>
            <ac:cxnSpMk id="40" creationId="{B185FE46-3ABB-4549-8F4E-25B834E1480F}"/>
          </ac:cxnSpMkLst>
        </pc:cxnChg>
      </pc:sldChg>
      <pc:sldChg chg="addSp delSp modSp add">
        <pc:chgData name="stephanie voss" userId="6785c3b0d69b5fb9" providerId="LiveId" clId="{B5DF329C-2C0B-46DC-B928-A084146E7884}" dt="2020-03-05T11:47:09.498" v="1533" actId="14100"/>
        <pc:sldMkLst>
          <pc:docMk/>
          <pc:sldMk cId="2849805947" sldId="603"/>
        </pc:sldMkLst>
        <pc:spChg chg="mod">
          <ac:chgData name="stephanie voss" userId="6785c3b0d69b5fb9" providerId="LiveId" clId="{B5DF329C-2C0B-46DC-B928-A084146E7884}" dt="2020-03-05T11:43:37.890" v="1368" actId="20577"/>
          <ac:spMkLst>
            <pc:docMk/>
            <pc:sldMk cId="2849805947" sldId="603"/>
            <ac:spMk id="2" creationId="{485D4157-AB0D-4975-BD3D-02148999647D}"/>
          </ac:spMkLst>
        </pc:spChg>
        <pc:spChg chg="del">
          <ac:chgData name="stephanie voss" userId="6785c3b0d69b5fb9" providerId="LiveId" clId="{B5DF329C-2C0B-46DC-B928-A084146E7884}" dt="2020-03-05T11:42:57.054" v="1316" actId="478"/>
          <ac:spMkLst>
            <pc:docMk/>
            <pc:sldMk cId="2849805947" sldId="603"/>
            <ac:spMk id="3" creationId="{2DAE12FF-7CEA-45E7-BD92-2A15AED6C458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5" creationId="{7911BDC4-602A-4A51-9435-9FBAA72D36B5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6" creationId="{66668B99-2FB5-41A5-9A3D-6A5AF90EEB85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7" creationId="{5FD753EF-904B-4750-86BD-B6430941511A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8" creationId="{655A7D1B-A947-4680-BA9F-1B0E1F6599BA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9" creationId="{6271C58A-15C0-40BF-B434-60BE9A2D94A6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10" creationId="{3AE97E14-3C88-4363-AA9C-B2E61EE68C13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11" creationId="{10345724-7E04-4ED8-9226-CB29828E9B2D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12" creationId="{412D43FA-3DA2-4511-8F1B-31387DC3882E}"/>
          </ac:spMkLst>
        </pc:spChg>
        <pc:spChg chg="add del">
          <ac:chgData name="stephanie voss" userId="6785c3b0d69b5fb9" providerId="LiveId" clId="{B5DF329C-2C0B-46DC-B928-A084146E7884}" dt="2020-03-05T11:42:59.029" v="1318"/>
          <ac:spMkLst>
            <pc:docMk/>
            <pc:sldMk cId="2849805947" sldId="603"/>
            <ac:spMk id="13" creationId="{E8EAB261-E174-48FB-B5B9-AAC2DB1F6D1B}"/>
          </ac:spMkLst>
        </pc:spChg>
        <pc:spChg chg="add mod">
          <ac:chgData name="stephanie voss" userId="6785c3b0d69b5fb9" providerId="LiveId" clId="{B5DF329C-2C0B-46DC-B928-A084146E7884}" dt="2020-03-05T11:47:09.498" v="1533" actId="14100"/>
          <ac:spMkLst>
            <pc:docMk/>
            <pc:sldMk cId="2849805947" sldId="603"/>
            <ac:spMk id="41" creationId="{61422A21-8E20-4623-B511-BA3D5354BA0B}"/>
          </ac:spMkLst>
        </pc:sp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4" creationId="{B3D398DC-BFAD-4A75-8029-FFB9D62F0C06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5" creationId="{37DFBBA5-50B8-4655-B1D4-28AE6B4D088E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6" creationId="{C78A0501-7148-4535-9E4A-8191C263156F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7" creationId="{EB8D5F74-F321-4EE4-89AA-81DD77CBEFB3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8" creationId="{5A8FE5C2-3556-4DAA-854F-93D736A3EE5A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19" creationId="{24EE076A-EB0D-43EB-9440-4F47A39E0312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0" creationId="{C39CEB20-1959-49E4-9995-5207B7734D57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1" creationId="{0D44B327-FA83-4170-A5C5-23C5FD90A6D6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2" creationId="{15DBEDA4-3B58-4D37-BB1D-B365066DB897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3" creationId="{C353022E-1E35-40CD-8D8C-C3E51FA5F32F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4" creationId="{A23E2BCE-4B13-47CC-A4CD-1FBD5E27205B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5" creationId="{1F60F208-8F66-4CE0-B1F7-F986E9378118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6" creationId="{0971DF43-750E-40C7-9A25-7F27D7429EFD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7" creationId="{B223A465-5D46-4916-B100-188A767672E1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8" creationId="{3A96912B-FC59-4892-AFEE-EE19FF382F03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29" creationId="{0C69D6E1-F04A-4F7A-AB4B-D898F1A9815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0" creationId="{885272EB-1B50-4007-90C5-9937316CF2BC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1" creationId="{74D6CBCC-C7D9-480A-BC9B-0EF25739E4C8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2" creationId="{4110FD36-FAB3-41B3-BDB2-C99AEB811403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3" creationId="{AD4042B6-5CC1-43E5-9AFF-243FB6A8F42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4" creationId="{FDF4D1F0-8185-4BA1-8F83-5C572A65B47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5" creationId="{59E5AE28-3A22-4290-B8CE-3E35887E2BF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6" creationId="{628F5DA3-63D2-4D79-A624-71B5659B0863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7" creationId="{3E83C1A0-6954-451A-9B01-05C3A7691A3E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8" creationId="{E070BE15-E98F-42F8-BBEA-811213ED0309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39" creationId="{F0313F03-65D3-4FE9-AA0B-626D15159B7B}"/>
          </ac:cxnSpMkLst>
        </pc:cxnChg>
        <pc:cxnChg chg="add del">
          <ac:chgData name="stephanie voss" userId="6785c3b0d69b5fb9" providerId="LiveId" clId="{B5DF329C-2C0B-46DC-B928-A084146E7884}" dt="2020-03-05T11:42:59.029" v="1318"/>
          <ac:cxnSpMkLst>
            <pc:docMk/>
            <pc:sldMk cId="2849805947" sldId="603"/>
            <ac:cxnSpMk id="40" creationId="{FD4D53CF-C7A4-4854-9A24-1ADB609358B8}"/>
          </ac:cxnSpMkLst>
        </pc:cxnChg>
      </pc:sldChg>
      <pc:sldChg chg="addSp delSp modSp add modNotesTx">
        <pc:chgData name="stephanie voss" userId="6785c3b0d69b5fb9" providerId="LiveId" clId="{B5DF329C-2C0B-46DC-B928-A084146E7884}" dt="2020-03-05T11:48:01.408" v="1562" actId="20577"/>
        <pc:sldMkLst>
          <pc:docMk/>
          <pc:sldMk cId="2744541767" sldId="604"/>
        </pc:sldMkLst>
        <pc:spChg chg="mod">
          <ac:chgData name="stephanie voss" userId="6785c3b0d69b5fb9" providerId="LiveId" clId="{B5DF329C-2C0B-46DC-B928-A084146E7884}" dt="2020-03-05T11:47:48.259" v="1561" actId="1076"/>
          <ac:spMkLst>
            <pc:docMk/>
            <pc:sldMk cId="2744541767" sldId="604"/>
            <ac:spMk id="2" creationId="{D3C67F42-DA07-41F1-83F1-639B9B657C90}"/>
          </ac:spMkLst>
        </pc:spChg>
        <pc:spChg chg="del">
          <ac:chgData name="stephanie voss" userId="6785c3b0d69b5fb9" providerId="LiveId" clId="{B5DF329C-2C0B-46DC-B928-A084146E7884}" dt="2020-03-05T11:47:32.353" v="1535" actId="478"/>
          <ac:spMkLst>
            <pc:docMk/>
            <pc:sldMk cId="2744541767" sldId="604"/>
            <ac:spMk id="3" creationId="{F9F5078D-EFEC-4002-BA8C-27D31FBC0CA8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5" creationId="{A8D2C8BA-9DDA-45A8-A4FD-33E9C55B8AB8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6" creationId="{A2D703D9-55D9-49DB-9E3D-604245744FBB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7" creationId="{0786EBEF-743E-42C2-90E6-9327FED1D422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8" creationId="{42D74BE3-A533-42BC-8B81-75EB145409C2}"/>
          </ac:spMkLst>
        </pc:spChg>
        <pc:spChg chg="add mod">
          <ac:chgData name="stephanie voss" userId="6785c3b0d69b5fb9" providerId="LiveId" clId="{B5DF329C-2C0B-46DC-B928-A084146E7884}" dt="2020-03-05T11:47:35.604" v="1537" actId="1076"/>
          <ac:spMkLst>
            <pc:docMk/>
            <pc:sldMk cId="2744541767" sldId="604"/>
            <ac:spMk id="18" creationId="{08F7BA76-6712-4C4A-817F-89DE42134605}"/>
          </ac:spMkLst>
        </pc:sp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9" creationId="{B19258F3-CD21-4AF6-9F00-3402924E4B78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0" creationId="{9643AFB1-DF63-497B-B38E-8583E18CEBBE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1" creationId="{57E49F10-C173-460B-AE7D-AC655EDF3D93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2" creationId="{74DDC278-D993-4EDC-9D66-B7886BE37033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3" creationId="{5ACE9268-230B-47B8-B0C8-5F116BBE8562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4" creationId="{E6859A91-47F3-4EDF-927A-C1233CB3EF0F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5" creationId="{B823D683-CD6E-482E-AA1C-8FFAA59BF244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6" creationId="{25E03426-405C-4792-BBEA-5490641FDC29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7" creationId="{F2B45886-F0F6-499B-B404-375C95781EA9}"/>
          </ac:cxnSpMkLst>
        </pc:cxnChg>
        <pc:cxnChg chg="add mod">
          <ac:chgData name="stephanie voss" userId="6785c3b0d69b5fb9" providerId="LiveId" clId="{B5DF329C-2C0B-46DC-B928-A084146E7884}" dt="2020-03-05T11:47:35.604" v="1537" actId="1076"/>
          <ac:cxnSpMkLst>
            <pc:docMk/>
            <pc:sldMk cId="2744541767" sldId="604"/>
            <ac:cxnSpMk id="19" creationId="{0DAD40EC-E024-4E90-868C-23917DB4C018}"/>
          </ac:cxnSpMkLst>
        </pc:cxnChg>
      </pc:sldChg>
      <pc:sldChg chg="addSp modSp add">
        <pc:chgData name="stephanie voss" userId="6785c3b0d69b5fb9" providerId="LiveId" clId="{B5DF329C-2C0B-46DC-B928-A084146E7884}" dt="2020-03-05T11:50:56.077" v="1721" actId="1076"/>
        <pc:sldMkLst>
          <pc:docMk/>
          <pc:sldMk cId="573478269" sldId="605"/>
        </pc:sldMkLst>
        <pc:spChg chg="mod">
          <ac:chgData name="stephanie voss" userId="6785c3b0d69b5fb9" providerId="LiveId" clId="{B5DF329C-2C0B-46DC-B928-A084146E7884}" dt="2020-03-05T11:49:15.350" v="1592" actId="20577"/>
          <ac:spMkLst>
            <pc:docMk/>
            <pc:sldMk cId="573478269" sldId="605"/>
            <ac:spMk id="2" creationId="{AF6D0EBF-1BC8-4A7B-8788-FBF7063E9B69}"/>
          </ac:spMkLst>
        </pc:spChg>
        <pc:spChg chg="mod">
          <ac:chgData name="stephanie voss" userId="6785c3b0d69b5fb9" providerId="LiveId" clId="{B5DF329C-2C0B-46DC-B928-A084146E7884}" dt="2020-03-05T11:50:44.512" v="1719" actId="20577"/>
          <ac:spMkLst>
            <pc:docMk/>
            <pc:sldMk cId="573478269" sldId="605"/>
            <ac:spMk id="3" creationId="{78173942-92DF-4DCF-9DA6-ECC0C4591FC8}"/>
          </ac:spMkLst>
        </pc:spChg>
        <pc:picChg chg="add mod">
          <ac:chgData name="stephanie voss" userId="6785c3b0d69b5fb9" providerId="LiveId" clId="{B5DF329C-2C0B-46DC-B928-A084146E7884}" dt="2020-03-05T11:50:56.077" v="1721" actId="1076"/>
          <ac:picMkLst>
            <pc:docMk/>
            <pc:sldMk cId="573478269" sldId="605"/>
            <ac:picMk id="5" creationId="{87DA0445-BB09-438F-8B83-63E4F202A456}"/>
          </ac:picMkLst>
        </pc:picChg>
      </pc:sldChg>
      <pc:sldChg chg="modSp add">
        <pc:chgData name="stephanie voss" userId="6785c3b0d69b5fb9" providerId="LiveId" clId="{B5DF329C-2C0B-46DC-B928-A084146E7884}" dt="2020-03-05T11:52:36.854" v="1876" actId="1076"/>
        <pc:sldMkLst>
          <pc:docMk/>
          <pc:sldMk cId="2081203800" sldId="606"/>
        </pc:sldMkLst>
        <pc:spChg chg="mod">
          <ac:chgData name="stephanie voss" userId="6785c3b0d69b5fb9" providerId="LiveId" clId="{B5DF329C-2C0B-46DC-B928-A084146E7884}" dt="2020-03-05T11:52:33.992" v="1875" actId="14100"/>
          <ac:spMkLst>
            <pc:docMk/>
            <pc:sldMk cId="2081203800" sldId="606"/>
            <ac:spMk id="2" creationId="{C9255162-171D-42C3-AF8F-A0BF9E4852F8}"/>
          </ac:spMkLst>
        </pc:spChg>
        <pc:spChg chg="mod">
          <ac:chgData name="stephanie voss" userId="6785c3b0d69b5fb9" providerId="LiveId" clId="{B5DF329C-2C0B-46DC-B928-A084146E7884}" dt="2020-03-05T11:52:36.854" v="1876" actId="1076"/>
          <ac:spMkLst>
            <pc:docMk/>
            <pc:sldMk cId="2081203800" sldId="606"/>
            <ac:spMk id="3" creationId="{69824E19-F407-40A9-B5D2-9E2F098A95CC}"/>
          </ac:spMkLst>
        </pc:spChg>
      </pc:sldChg>
    </pc:docChg>
  </pc:docChgLst>
  <pc:docChgLst>
    <pc:chgData name="stephanie voss" userId="6785c3b0d69b5fb9" providerId="LiveId" clId="{CEE97BC7-4A7A-4EF4-A5D5-F073887EA963}"/>
    <pc:docChg chg="modSld">
      <pc:chgData name="stephanie voss" userId="6785c3b0d69b5fb9" providerId="LiveId" clId="{CEE97BC7-4A7A-4EF4-A5D5-F073887EA963}" dt="2020-02-10T10:33:10.798" v="5" actId="27636"/>
      <pc:docMkLst>
        <pc:docMk/>
      </pc:docMkLst>
      <pc:sldChg chg="modSp">
        <pc:chgData name="stephanie voss" userId="6785c3b0d69b5fb9" providerId="LiveId" clId="{CEE97BC7-4A7A-4EF4-A5D5-F073887EA963}" dt="2020-02-10T10:33:10.798" v="5" actId="27636"/>
        <pc:sldMkLst>
          <pc:docMk/>
          <pc:sldMk cId="548692005" sldId="489"/>
        </pc:sldMkLst>
        <pc:spChg chg="mod">
          <ac:chgData name="stephanie voss" userId="6785c3b0d69b5fb9" providerId="LiveId" clId="{CEE97BC7-4A7A-4EF4-A5D5-F073887EA963}" dt="2020-02-10T10:33:10.798" v="5" actId="27636"/>
          <ac:spMkLst>
            <pc:docMk/>
            <pc:sldMk cId="548692005" sldId="489"/>
            <ac:spMk id="12" creationId="{00000000-0000-0000-0000-000000000000}"/>
          </ac:spMkLst>
        </pc:spChg>
      </pc:sldChg>
    </pc:docChg>
  </pc:docChgLst>
  <pc:docChgLst>
    <pc:chgData name="stephanie voss" userId="6785c3b0d69b5fb9" providerId="LiveId" clId="{F0B230E7-6677-4B12-9C77-64CB32A3DDFD}"/>
    <pc:docChg chg="undo custSel addSld delSld modSld sldOrd addSection delSection modSection">
      <pc:chgData name="stephanie voss" userId="6785c3b0d69b5fb9" providerId="LiveId" clId="{F0B230E7-6677-4B12-9C77-64CB32A3DDFD}" dt="2020-02-13T11:35:15.517" v="3068" actId="20577"/>
      <pc:docMkLst>
        <pc:docMk/>
      </pc:docMkLst>
      <pc:sldChg chg="del">
        <pc:chgData name="stephanie voss" userId="6785c3b0d69b5fb9" providerId="LiveId" clId="{F0B230E7-6677-4B12-9C77-64CB32A3DDFD}" dt="2020-02-12T10:15:35.596" v="382" actId="47"/>
        <pc:sldMkLst>
          <pc:docMk/>
          <pc:sldMk cId="1346688501" sldId="423"/>
        </pc:sldMkLst>
      </pc:sldChg>
      <pc:sldChg chg="addSp delSp modSp">
        <pc:chgData name="stephanie voss" userId="6785c3b0d69b5fb9" providerId="LiveId" clId="{F0B230E7-6677-4B12-9C77-64CB32A3DDFD}" dt="2020-02-12T10:12:39.327" v="115" actId="20577"/>
        <pc:sldMkLst>
          <pc:docMk/>
          <pc:sldMk cId="1792101053" sldId="462"/>
        </pc:sldMkLst>
        <pc:spChg chg="del">
          <ac:chgData name="stephanie voss" userId="6785c3b0d69b5fb9" providerId="LiveId" clId="{F0B230E7-6677-4B12-9C77-64CB32A3DDFD}" dt="2020-02-12T10:12:27.287" v="95" actId="478"/>
          <ac:spMkLst>
            <pc:docMk/>
            <pc:sldMk cId="1792101053" sldId="462"/>
            <ac:spMk id="2" creationId="{00000000-0000-0000-0000-000000000000}"/>
          </ac:spMkLst>
        </pc:spChg>
        <pc:spChg chg="mod">
          <ac:chgData name="stephanie voss" userId="6785c3b0d69b5fb9" providerId="LiveId" clId="{F0B230E7-6677-4B12-9C77-64CB32A3DDFD}" dt="2020-02-12T10:12:39.327" v="115" actId="20577"/>
          <ac:spMkLst>
            <pc:docMk/>
            <pc:sldMk cId="1792101053" sldId="462"/>
            <ac:spMk id="3" creationId="{00000000-0000-0000-0000-000000000000}"/>
          </ac:spMkLst>
        </pc:spChg>
        <pc:spChg chg="add del mod">
          <ac:chgData name="stephanie voss" userId="6785c3b0d69b5fb9" providerId="LiveId" clId="{F0B230E7-6677-4B12-9C77-64CB32A3DDFD}" dt="2020-02-12T10:12:31.545" v="96" actId="478"/>
          <ac:spMkLst>
            <pc:docMk/>
            <pc:sldMk cId="1792101053" sldId="462"/>
            <ac:spMk id="6" creationId="{993F116C-49FB-440A-A22B-658C9737293A}"/>
          </ac:spMkLst>
        </pc:spChg>
      </pc:sldChg>
      <pc:sldChg chg="del">
        <pc:chgData name="stephanie voss" userId="6785c3b0d69b5fb9" providerId="LiveId" clId="{F0B230E7-6677-4B12-9C77-64CB32A3DDFD}" dt="2020-02-12T10:12:43.024" v="116" actId="47"/>
        <pc:sldMkLst>
          <pc:docMk/>
          <pc:sldMk cId="182078873" sldId="471"/>
        </pc:sldMkLst>
      </pc:sldChg>
      <pc:sldChg chg="del">
        <pc:chgData name="stephanie voss" userId="6785c3b0d69b5fb9" providerId="LiveId" clId="{F0B230E7-6677-4B12-9C77-64CB32A3DDFD}" dt="2020-02-12T10:12:45.983" v="117" actId="47"/>
        <pc:sldMkLst>
          <pc:docMk/>
          <pc:sldMk cId="3977888647" sldId="472"/>
        </pc:sldMkLst>
      </pc:sldChg>
      <pc:sldChg chg="modSp add del">
        <pc:chgData name="stephanie voss" userId="6785c3b0d69b5fb9" providerId="LiveId" clId="{F0B230E7-6677-4B12-9C77-64CB32A3DDFD}" dt="2020-02-12T15:57:42.986" v="2951" actId="47"/>
        <pc:sldMkLst>
          <pc:docMk/>
          <pc:sldMk cId="501610930" sldId="474"/>
        </pc:sldMkLst>
        <pc:spChg chg="mod">
          <ac:chgData name="stephanie voss" userId="6785c3b0d69b5fb9" providerId="LiveId" clId="{F0B230E7-6677-4B12-9C77-64CB32A3DDFD}" dt="2020-02-12T10:13:07.896" v="123" actId="20577"/>
          <ac:spMkLst>
            <pc:docMk/>
            <pc:sldMk cId="501610930" sldId="474"/>
            <ac:spMk id="4" creationId="{00000000-0000-0000-0000-000000000000}"/>
          </ac:spMkLst>
        </pc:spChg>
        <pc:spChg chg="mod">
          <ac:chgData name="stephanie voss" userId="6785c3b0d69b5fb9" providerId="LiveId" clId="{F0B230E7-6677-4B12-9C77-64CB32A3DDFD}" dt="2020-02-12T10:59:35.952" v="2492" actId="20577"/>
          <ac:spMkLst>
            <pc:docMk/>
            <pc:sldMk cId="501610930" sldId="474"/>
            <ac:spMk id="5" creationId="{00000000-0000-0000-0000-000000000000}"/>
          </ac:spMkLst>
        </pc:spChg>
      </pc:sldChg>
      <pc:sldChg chg="del">
        <pc:chgData name="stephanie voss" userId="6785c3b0d69b5fb9" providerId="LiveId" clId="{F0B230E7-6677-4B12-9C77-64CB32A3DDFD}" dt="2020-02-12T10:49:23.370" v="2189" actId="47"/>
        <pc:sldMkLst>
          <pc:docMk/>
          <pc:sldMk cId="1174399159" sldId="476"/>
        </pc:sldMkLst>
      </pc:sldChg>
      <pc:sldChg chg="del">
        <pc:chgData name="stephanie voss" userId="6785c3b0d69b5fb9" providerId="LiveId" clId="{F0B230E7-6677-4B12-9C77-64CB32A3DDFD}" dt="2020-02-12T10:15:02.521" v="381" actId="47"/>
        <pc:sldMkLst>
          <pc:docMk/>
          <pc:sldMk cId="3804612943" sldId="477"/>
        </pc:sldMkLst>
      </pc:sldChg>
      <pc:sldChg chg="del">
        <pc:chgData name="stephanie voss" userId="6785c3b0d69b5fb9" providerId="LiveId" clId="{F0B230E7-6677-4B12-9C77-64CB32A3DDFD}" dt="2020-02-12T10:16:05.010" v="426" actId="2696"/>
        <pc:sldMkLst>
          <pc:docMk/>
          <pc:sldMk cId="2664253530" sldId="478"/>
        </pc:sldMkLst>
      </pc:sldChg>
      <pc:sldChg chg="del">
        <pc:chgData name="stephanie voss" userId="6785c3b0d69b5fb9" providerId="LiveId" clId="{F0B230E7-6677-4B12-9C77-64CB32A3DDFD}" dt="2020-02-12T10:49:03.638" v="2151" actId="47"/>
        <pc:sldMkLst>
          <pc:docMk/>
          <pc:sldMk cId="727593626" sldId="479"/>
        </pc:sldMkLst>
      </pc:sldChg>
      <pc:sldChg chg="del">
        <pc:chgData name="stephanie voss" userId="6785c3b0d69b5fb9" providerId="LiveId" clId="{F0B230E7-6677-4B12-9C77-64CB32A3DDFD}" dt="2020-02-12T10:49:05.488" v="2154" actId="47"/>
        <pc:sldMkLst>
          <pc:docMk/>
          <pc:sldMk cId="4199705471" sldId="482"/>
        </pc:sldMkLst>
      </pc:sldChg>
      <pc:sldChg chg="del">
        <pc:chgData name="stephanie voss" userId="6785c3b0d69b5fb9" providerId="LiveId" clId="{F0B230E7-6677-4B12-9C77-64CB32A3DDFD}" dt="2020-02-12T10:49:05.673" v="2155" actId="47"/>
        <pc:sldMkLst>
          <pc:docMk/>
          <pc:sldMk cId="3326757193" sldId="483"/>
        </pc:sldMkLst>
      </pc:sldChg>
      <pc:sldChg chg="del">
        <pc:chgData name="stephanie voss" userId="6785c3b0d69b5fb9" providerId="LiveId" clId="{F0B230E7-6677-4B12-9C77-64CB32A3DDFD}" dt="2020-02-12T10:49:05.820" v="2156" actId="47"/>
        <pc:sldMkLst>
          <pc:docMk/>
          <pc:sldMk cId="2518685209" sldId="485"/>
        </pc:sldMkLst>
      </pc:sldChg>
      <pc:sldChg chg="del">
        <pc:chgData name="stephanie voss" userId="6785c3b0d69b5fb9" providerId="LiveId" clId="{F0B230E7-6677-4B12-9C77-64CB32A3DDFD}" dt="2020-02-12T10:49:06.145" v="2158" actId="47"/>
        <pc:sldMkLst>
          <pc:docMk/>
          <pc:sldMk cId="1538816197" sldId="486"/>
        </pc:sldMkLst>
      </pc:sldChg>
      <pc:sldChg chg="del">
        <pc:chgData name="stephanie voss" userId="6785c3b0d69b5fb9" providerId="LiveId" clId="{F0B230E7-6677-4B12-9C77-64CB32A3DDFD}" dt="2020-02-12T10:49:05.958" v="2157" actId="47"/>
        <pc:sldMkLst>
          <pc:docMk/>
          <pc:sldMk cId="3205335946" sldId="488"/>
        </pc:sldMkLst>
      </pc:sldChg>
      <pc:sldChg chg="del">
        <pc:chgData name="stephanie voss" userId="6785c3b0d69b5fb9" providerId="LiveId" clId="{F0B230E7-6677-4B12-9C77-64CB32A3DDFD}" dt="2020-02-12T10:49:06.321" v="2159" actId="47"/>
        <pc:sldMkLst>
          <pc:docMk/>
          <pc:sldMk cId="548692005" sldId="489"/>
        </pc:sldMkLst>
      </pc:sldChg>
      <pc:sldChg chg="del">
        <pc:chgData name="stephanie voss" userId="6785c3b0d69b5fb9" providerId="LiveId" clId="{F0B230E7-6677-4B12-9C77-64CB32A3DDFD}" dt="2020-02-12T10:49:04.345" v="2152" actId="47"/>
        <pc:sldMkLst>
          <pc:docMk/>
          <pc:sldMk cId="987118803" sldId="491"/>
        </pc:sldMkLst>
      </pc:sldChg>
      <pc:sldChg chg="del">
        <pc:chgData name="stephanie voss" userId="6785c3b0d69b5fb9" providerId="LiveId" clId="{F0B230E7-6677-4B12-9C77-64CB32A3DDFD}" dt="2020-02-12T10:49:06.591" v="2161" actId="47"/>
        <pc:sldMkLst>
          <pc:docMk/>
          <pc:sldMk cId="1036056327" sldId="494"/>
        </pc:sldMkLst>
      </pc:sldChg>
      <pc:sldChg chg="del">
        <pc:chgData name="stephanie voss" userId="6785c3b0d69b5fb9" providerId="LiveId" clId="{F0B230E7-6677-4B12-9C77-64CB32A3DDFD}" dt="2020-02-12T10:49:07.794" v="2168" actId="47"/>
        <pc:sldMkLst>
          <pc:docMk/>
          <pc:sldMk cId="215723187" sldId="496"/>
        </pc:sldMkLst>
      </pc:sldChg>
      <pc:sldChg chg="del">
        <pc:chgData name="stephanie voss" userId="6785c3b0d69b5fb9" providerId="LiveId" clId="{F0B230E7-6677-4B12-9C77-64CB32A3DDFD}" dt="2020-02-12T10:49:06.961" v="2163" actId="47"/>
        <pc:sldMkLst>
          <pc:docMk/>
          <pc:sldMk cId="1918961013" sldId="497"/>
        </pc:sldMkLst>
      </pc:sldChg>
      <pc:sldChg chg="del">
        <pc:chgData name="stephanie voss" userId="6785c3b0d69b5fb9" providerId="LiveId" clId="{F0B230E7-6677-4B12-9C77-64CB32A3DDFD}" dt="2020-02-12T10:49:07.108" v="2164" actId="47"/>
        <pc:sldMkLst>
          <pc:docMk/>
          <pc:sldMk cId="3147257442" sldId="502"/>
        </pc:sldMkLst>
      </pc:sldChg>
      <pc:sldChg chg="del">
        <pc:chgData name="stephanie voss" userId="6785c3b0d69b5fb9" providerId="LiveId" clId="{F0B230E7-6677-4B12-9C77-64CB32A3DDFD}" dt="2020-02-12T10:49:07.265" v="2165" actId="47"/>
        <pc:sldMkLst>
          <pc:docMk/>
          <pc:sldMk cId="99008189" sldId="503"/>
        </pc:sldMkLst>
      </pc:sldChg>
      <pc:sldChg chg="del">
        <pc:chgData name="stephanie voss" userId="6785c3b0d69b5fb9" providerId="LiveId" clId="{F0B230E7-6677-4B12-9C77-64CB32A3DDFD}" dt="2020-02-12T10:49:07.425" v="2166" actId="47"/>
        <pc:sldMkLst>
          <pc:docMk/>
          <pc:sldMk cId="194637323" sldId="504"/>
        </pc:sldMkLst>
      </pc:sldChg>
      <pc:sldChg chg="del">
        <pc:chgData name="stephanie voss" userId="6785c3b0d69b5fb9" providerId="LiveId" clId="{F0B230E7-6677-4B12-9C77-64CB32A3DDFD}" dt="2020-02-12T10:49:07.562" v="2167" actId="47"/>
        <pc:sldMkLst>
          <pc:docMk/>
          <pc:sldMk cId="2187468765" sldId="505"/>
        </pc:sldMkLst>
      </pc:sldChg>
      <pc:sldChg chg="del">
        <pc:chgData name="stephanie voss" userId="6785c3b0d69b5fb9" providerId="LiveId" clId="{F0B230E7-6677-4B12-9C77-64CB32A3DDFD}" dt="2020-02-12T10:49:07.879" v="2169" actId="47"/>
        <pc:sldMkLst>
          <pc:docMk/>
          <pc:sldMk cId="1529911448" sldId="507"/>
        </pc:sldMkLst>
      </pc:sldChg>
      <pc:sldChg chg="del">
        <pc:chgData name="stephanie voss" userId="6785c3b0d69b5fb9" providerId="LiveId" clId="{F0B230E7-6677-4B12-9C77-64CB32A3DDFD}" dt="2020-02-12T10:49:08.048" v="2170" actId="47"/>
        <pc:sldMkLst>
          <pc:docMk/>
          <pc:sldMk cId="604276130" sldId="508"/>
        </pc:sldMkLst>
      </pc:sldChg>
      <pc:sldChg chg="del">
        <pc:chgData name="stephanie voss" userId="6785c3b0d69b5fb9" providerId="LiveId" clId="{F0B230E7-6677-4B12-9C77-64CB32A3DDFD}" dt="2020-02-12T10:49:08.200" v="2171" actId="47"/>
        <pc:sldMkLst>
          <pc:docMk/>
          <pc:sldMk cId="1323767891" sldId="509"/>
        </pc:sldMkLst>
      </pc:sldChg>
      <pc:sldChg chg="del">
        <pc:chgData name="stephanie voss" userId="6785c3b0d69b5fb9" providerId="LiveId" clId="{F0B230E7-6677-4B12-9C77-64CB32A3DDFD}" dt="2020-02-12T10:49:08.427" v="2172" actId="47"/>
        <pc:sldMkLst>
          <pc:docMk/>
          <pc:sldMk cId="810293253" sldId="510"/>
        </pc:sldMkLst>
      </pc:sldChg>
      <pc:sldChg chg="del">
        <pc:chgData name="stephanie voss" userId="6785c3b0d69b5fb9" providerId="LiveId" clId="{F0B230E7-6677-4B12-9C77-64CB32A3DDFD}" dt="2020-02-12T10:49:08.512" v="2173" actId="47"/>
        <pc:sldMkLst>
          <pc:docMk/>
          <pc:sldMk cId="653489313" sldId="511"/>
        </pc:sldMkLst>
      </pc:sldChg>
      <pc:sldChg chg="del">
        <pc:chgData name="stephanie voss" userId="6785c3b0d69b5fb9" providerId="LiveId" clId="{F0B230E7-6677-4B12-9C77-64CB32A3DDFD}" dt="2020-02-12T10:49:08.681" v="2174" actId="47"/>
        <pc:sldMkLst>
          <pc:docMk/>
          <pc:sldMk cId="1766796061" sldId="512"/>
        </pc:sldMkLst>
      </pc:sldChg>
      <pc:sldChg chg="del">
        <pc:chgData name="stephanie voss" userId="6785c3b0d69b5fb9" providerId="LiveId" clId="{F0B230E7-6677-4B12-9C77-64CB32A3DDFD}" dt="2020-02-12T10:49:08.812" v="2175" actId="47"/>
        <pc:sldMkLst>
          <pc:docMk/>
          <pc:sldMk cId="2533083201" sldId="513"/>
        </pc:sldMkLst>
      </pc:sldChg>
      <pc:sldChg chg="del">
        <pc:chgData name="stephanie voss" userId="6785c3b0d69b5fb9" providerId="LiveId" clId="{F0B230E7-6677-4B12-9C77-64CB32A3DDFD}" dt="2020-02-12T10:49:08.997" v="2176" actId="47"/>
        <pc:sldMkLst>
          <pc:docMk/>
          <pc:sldMk cId="3906264495" sldId="514"/>
        </pc:sldMkLst>
      </pc:sldChg>
      <pc:sldChg chg="del">
        <pc:chgData name="stephanie voss" userId="6785c3b0d69b5fb9" providerId="LiveId" clId="{F0B230E7-6677-4B12-9C77-64CB32A3DDFD}" dt="2020-02-12T10:49:09.197" v="2177" actId="47"/>
        <pc:sldMkLst>
          <pc:docMk/>
          <pc:sldMk cId="4242500307" sldId="515"/>
        </pc:sldMkLst>
      </pc:sldChg>
      <pc:sldChg chg="del">
        <pc:chgData name="stephanie voss" userId="6785c3b0d69b5fb9" providerId="LiveId" clId="{F0B230E7-6677-4B12-9C77-64CB32A3DDFD}" dt="2020-02-12T10:49:09.380" v="2178" actId="47"/>
        <pc:sldMkLst>
          <pc:docMk/>
          <pc:sldMk cId="1080859000" sldId="516"/>
        </pc:sldMkLst>
      </pc:sldChg>
      <pc:sldChg chg="del">
        <pc:chgData name="stephanie voss" userId="6785c3b0d69b5fb9" providerId="LiveId" clId="{F0B230E7-6677-4B12-9C77-64CB32A3DDFD}" dt="2020-02-12T10:49:09.568" v="2179" actId="47"/>
        <pc:sldMkLst>
          <pc:docMk/>
          <pc:sldMk cId="705841609" sldId="517"/>
        </pc:sldMkLst>
      </pc:sldChg>
      <pc:sldChg chg="del">
        <pc:chgData name="stephanie voss" userId="6785c3b0d69b5fb9" providerId="LiveId" clId="{F0B230E7-6677-4B12-9C77-64CB32A3DDFD}" dt="2020-02-12T10:49:09.784" v="2180" actId="47"/>
        <pc:sldMkLst>
          <pc:docMk/>
          <pc:sldMk cId="3828093789" sldId="518"/>
        </pc:sldMkLst>
      </pc:sldChg>
      <pc:sldChg chg="del">
        <pc:chgData name="stephanie voss" userId="6785c3b0d69b5fb9" providerId="LiveId" clId="{F0B230E7-6677-4B12-9C77-64CB32A3DDFD}" dt="2020-02-12T10:49:10.085" v="2181" actId="47"/>
        <pc:sldMkLst>
          <pc:docMk/>
          <pc:sldMk cId="3800644465" sldId="519"/>
        </pc:sldMkLst>
      </pc:sldChg>
      <pc:sldChg chg="del">
        <pc:chgData name="stephanie voss" userId="6785c3b0d69b5fb9" providerId="LiveId" clId="{F0B230E7-6677-4B12-9C77-64CB32A3DDFD}" dt="2020-02-12T10:49:10.336" v="2182" actId="47"/>
        <pc:sldMkLst>
          <pc:docMk/>
          <pc:sldMk cId="1837535465" sldId="520"/>
        </pc:sldMkLst>
      </pc:sldChg>
      <pc:sldChg chg="del">
        <pc:chgData name="stephanie voss" userId="6785c3b0d69b5fb9" providerId="LiveId" clId="{F0B230E7-6677-4B12-9C77-64CB32A3DDFD}" dt="2020-02-12T10:49:10.519" v="2183" actId="47"/>
        <pc:sldMkLst>
          <pc:docMk/>
          <pc:sldMk cId="574491484" sldId="521"/>
        </pc:sldMkLst>
      </pc:sldChg>
      <pc:sldChg chg="del">
        <pc:chgData name="stephanie voss" userId="6785c3b0d69b5fb9" providerId="LiveId" clId="{F0B230E7-6677-4B12-9C77-64CB32A3DDFD}" dt="2020-02-12T10:49:10.704" v="2184" actId="47"/>
        <pc:sldMkLst>
          <pc:docMk/>
          <pc:sldMk cId="1703460686" sldId="522"/>
        </pc:sldMkLst>
      </pc:sldChg>
      <pc:sldChg chg="del">
        <pc:chgData name="stephanie voss" userId="6785c3b0d69b5fb9" providerId="LiveId" clId="{F0B230E7-6677-4B12-9C77-64CB32A3DDFD}" dt="2020-02-12T10:49:10.888" v="2185" actId="47"/>
        <pc:sldMkLst>
          <pc:docMk/>
          <pc:sldMk cId="321310299" sldId="523"/>
        </pc:sldMkLst>
      </pc:sldChg>
      <pc:sldChg chg="del">
        <pc:chgData name="stephanie voss" userId="6785c3b0d69b5fb9" providerId="LiveId" clId="{F0B230E7-6677-4B12-9C77-64CB32A3DDFD}" dt="2020-02-12T10:49:11.480" v="2186" actId="47"/>
        <pc:sldMkLst>
          <pc:docMk/>
          <pc:sldMk cId="3049949974" sldId="524"/>
        </pc:sldMkLst>
      </pc:sldChg>
      <pc:sldChg chg="del">
        <pc:chgData name="stephanie voss" userId="6785c3b0d69b5fb9" providerId="LiveId" clId="{F0B230E7-6677-4B12-9C77-64CB32A3DDFD}" dt="2020-02-12T10:49:11.692" v="2187" actId="47"/>
        <pc:sldMkLst>
          <pc:docMk/>
          <pc:sldMk cId="3100888498" sldId="525"/>
        </pc:sldMkLst>
      </pc:sldChg>
      <pc:sldChg chg="del">
        <pc:chgData name="stephanie voss" userId="6785c3b0d69b5fb9" providerId="LiveId" clId="{F0B230E7-6677-4B12-9C77-64CB32A3DDFD}" dt="2020-02-12T10:49:12.363" v="2188" actId="47"/>
        <pc:sldMkLst>
          <pc:docMk/>
          <pc:sldMk cId="2616511741" sldId="526"/>
        </pc:sldMkLst>
      </pc:sldChg>
      <pc:sldChg chg="del">
        <pc:chgData name="stephanie voss" userId="6785c3b0d69b5fb9" providerId="LiveId" clId="{F0B230E7-6677-4B12-9C77-64CB32A3DDFD}" dt="2020-02-12T10:49:05.336" v="2153" actId="47"/>
        <pc:sldMkLst>
          <pc:docMk/>
          <pc:sldMk cId="3515120069" sldId="527"/>
        </pc:sldMkLst>
      </pc:sldChg>
      <pc:sldChg chg="del">
        <pc:chgData name="stephanie voss" userId="6785c3b0d69b5fb9" providerId="LiveId" clId="{F0B230E7-6677-4B12-9C77-64CB32A3DDFD}" dt="2020-02-12T10:49:06.791" v="2162" actId="47"/>
        <pc:sldMkLst>
          <pc:docMk/>
          <pc:sldMk cId="2651871409" sldId="528"/>
        </pc:sldMkLst>
      </pc:sldChg>
      <pc:sldChg chg="del">
        <pc:chgData name="stephanie voss" userId="6785c3b0d69b5fb9" providerId="LiveId" clId="{F0B230E7-6677-4B12-9C77-64CB32A3DDFD}" dt="2020-02-12T10:49:06.437" v="2160" actId="47"/>
        <pc:sldMkLst>
          <pc:docMk/>
          <pc:sldMk cId="2390027136" sldId="529"/>
        </pc:sldMkLst>
      </pc:sldChg>
      <pc:sldChg chg="modSp add del">
        <pc:chgData name="stephanie voss" userId="6785c3b0d69b5fb9" providerId="LiveId" clId="{F0B230E7-6677-4B12-9C77-64CB32A3DDFD}" dt="2020-02-12T15:57:44.527" v="2952" actId="47"/>
        <pc:sldMkLst>
          <pc:docMk/>
          <pc:sldMk cId="291765510" sldId="530"/>
        </pc:sldMkLst>
        <pc:spChg chg="mod">
          <ac:chgData name="stephanie voss" userId="6785c3b0d69b5fb9" providerId="LiveId" clId="{F0B230E7-6677-4B12-9C77-64CB32A3DDFD}" dt="2020-02-12T10:15:57.786" v="425" actId="20577"/>
          <ac:spMkLst>
            <pc:docMk/>
            <pc:sldMk cId="291765510" sldId="530"/>
            <ac:spMk id="3" creationId="{00000000-0000-0000-0000-000000000000}"/>
          </ac:spMkLst>
        </pc:spChg>
      </pc:sldChg>
      <pc:sldChg chg="add del">
        <pc:chgData name="stephanie voss" userId="6785c3b0d69b5fb9" providerId="LiveId" clId="{F0B230E7-6677-4B12-9C77-64CB32A3DDFD}" dt="2020-02-12T10:17:32.671" v="428" actId="47"/>
        <pc:sldMkLst>
          <pc:docMk/>
          <pc:sldMk cId="2119261152" sldId="531"/>
        </pc:sldMkLst>
      </pc:sldChg>
      <pc:sldChg chg="delSp modSp add del">
        <pc:chgData name="stephanie voss" userId="6785c3b0d69b5fb9" providerId="LiveId" clId="{F0B230E7-6677-4B12-9C77-64CB32A3DDFD}" dt="2020-02-12T11:17:56.241" v="2866" actId="47"/>
        <pc:sldMkLst>
          <pc:docMk/>
          <pc:sldMk cId="2482199559" sldId="531"/>
        </pc:sldMkLst>
        <pc:spChg chg="mod">
          <ac:chgData name="stephanie voss" userId="6785c3b0d69b5fb9" providerId="LiveId" clId="{F0B230E7-6677-4B12-9C77-64CB32A3DDFD}" dt="2020-02-12T10:17:44.959" v="454" actId="20577"/>
          <ac:spMkLst>
            <pc:docMk/>
            <pc:sldMk cId="2482199559" sldId="531"/>
            <ac:spMk id="9" creationId="{00000000-0000-0000-0000-000000000000}"/>
          </ac:spMkLst>
        </pc:spChg>
        <pc:spChg chg="del">
          <ac:chgData name="stephanie voss" userId="6785c3b0d69b5fb9" providerId="LiveId" clId="{F0B230E7-6677-4B12-9C77-64CB32A3DDFD}" dt="2020-02-12T10:17:51.631" v="456" actId="478"/>
          <ac:spMkLst>
            <pc:docMk/>
            <pc:sldMk cId="2482199559" sldId="531"/>
            <ac:spMk id="11" creationId="{00000000-0000-0000-0000-000000000000}"/>
          </ac:spMkLst>
        </pc:spChg>
        <pc:spChg chg="del">
          <ac:chgData name="stephanie voss" userId="6785c3b0d69b5fb9" providerId="LiveId" clId="{F0B230E7-6677-4B12-9C77-64CB32A3DDFD}" dt="2020-02-12T10:17:54.255" v="457" actId="478"/>
          <ac:spMkLst>
            <pc:docMk/>
            <pc:sldMk cId="2482199559" sldId="531"/>
            <ac:spMk id="12" creationId="{00000000-0000-0000-0000-000000000000}"/>
          </ac:spMkLst>
        </pc:spChg>
        <pc:picChg chg="del">
          <ac:chgData name="stephanie voss" userId="6785c3b0d69b5fb9" providerId="LiveId" clId="{F0B230E7-6677-4B12-9C77-64CB32A3DDFD}" dt="2020-02-12T10:17:49.335" v="455" actId="478"/>
          <ac:picMkLst>
            <pc:docMk/>
            <pc:sldMk cId="2482199559" sldId="531"/>
            <ac:picMk id="1026" creationId="{00000000-0000-0000-0000-000000000000}"/>
          </ac:picMkLst>
        </pc:picChg>
      </pc:sldChg>
      <pc:sldChg chg="addSp delSp modSp add del">
        <pc:chgData name="stephanie voss" userId="6785c3b0d69b5fb9" providerId="LiveId" clId="{F0B230E7-6677-4B12-9C77-64CB32A3DDFD}" dt="2020-02-12T11:19:29.299" v="2928" actId="47"/>
        <pc:sldMkLst>
          <pc:docMk/>
          <pc:sldMk cId="327528270" sldId="532"/>
        </pc:sldMkLst>
        <pc:spChg chg="add del mod">
          <ac:chgData name="stephanie voss" userId="6785c3b0d69b5fb9" providerId="LiveId" clId="{F0B230E7-6677-4B12-9C77-64CB32A3DDFD}" dt="2020-02-12T10:18:35.238" v="466" actId="478"/>
          <ac:spMkLst>
            <pc:docMk/>
            <pc:sldMk cId="327528270" sldId="532"/>
            <ac:spMk id="2" creationId="{8AE5C8B7-E7CC-45B2-9536-9CA51A40E5CA}"/>
          </ac:spMkLst>
        </pc:spChg>
        <pc:spChg chg="add mod">
          <ac:chgData name="stephanie voss" userId="6785c3b0d69b5fb9" providerId="LiveId" clId="{F0B230E7-6677-4B12-9C77-64CB32A3DDFD}" dt="2020-02-12T11:18:57.365" v="2917" actId="1076"/>
          <ac:spMkLst>
            <pc:docMk/>
            <pc:sldMk cId="327528270" sldId="532"/>
            <ac:spMk id="5" creationId="{A4303486-EF61-46FE-A86F-2E75C9D6CED7}"/>
          </ac:spMkLst>
        </pc:spChg>
        <pc:spChg chg="add mod">
          <ac:chgData name="stephanie voss" userId="6785c3b0d69b5fb9" providerId="LiveId" clId="{F0B230E7-6677-4B12-9C77-64CB32A3DDFD}" dt="2020-02-12T11:18:57.365" v="2917" actId="1076"/>
          <ac:spMkLst>
            <pc:docMk/>
            <pc:sldMk cId="327528270" sldId="532"/>
            <ac:spMk id="6" creationId="{7822EFA2-02CA-474C-9912-CC345A1B397C}"/>
          </ac:spMkLst>
        </pc:spChg>
        <pc:spChg chg="add mod">
          <ac:chgData name="stephanie voss" userId="6785c3b0d69b5fb9" providerId="LiveId" clId="{F0B230E7-6677-4B12-9C77-64CB32A3DDFD}" dt="2020-02-12T11:18:57.365" v="2917" actId="1076"/>
          <ac:spMkLst>
            <pc:docMk/>
            <pc:sldMk cId="327528270" sldId="532"/>
            <ac:spMk id="7" creationId="{B47D7E81-B535-4497-886D-1124C9ED3CC8}"/>
          </ac:spMkLst>
        </pc:spChg>
        <pc:spChg chg="add mod">
          <ac:chgData name="stephanie voss" userId="6785c3b0d69b5fb9" providerId="LiveId" clId="{F0B230E7-6677-4B12-9C77-64CB32A3DDFD}" dt="2020-02-12T10:18:54.852" v="472" actId="114"/>
          <ac:spMkLst>
            <pc:docMk/>
            <pc:sldMk cId="327528270" sldId="532"/>
            <ac:spMk id="8" creationId="{1F1D77ED-DC97-4D27-82A4-A1DB7766B95C}"/>
          </ac:spMkLst>
        </pc:spChg>
      </pc:sldChg>
      <pc:sldChg chg="add del">
        <pc:chgData name="stephanie voss" userId="6785c3b0d69b5fb9" providerId="LiveId" clId="{F0B230E7-6677-4B12-9C77-64CB32A3DDFD}" dt="2020-02-12T10:20:00.071" v="477" actId="47"/>
        <pc:sldMkLst>
          <pc:docMk/>
          <pc:sldMk cId="1287545978" sldId="533"/>
        </pc:sldMkLst>
      </pc:sldChg>
      <pc:sldChg chg="add del">
        <pc:chgData name="stephanie voss" userId="6785c3b0d69b5fb9" providerId="LiveId" clId="{F0B230E7-6677-4B12-9C77-64CB32A3DDFD}" dt="2020-02-12T10:19:11.609" v="474" actId="47"/>
        <pc:sldMkLst>
          <pc:docMk/>
          <pc:sldMk cId="3179350885" sldId="533"/>
        </pc:sldMkLst>
      </pc:sldChg>
      <pc:sldChg chg="modSp add del">
        <pc:chgData name="stephanie voss" userId="6785c3b0d69b5fb9" providerId="LiveId" clId="{F0B230E7-6677-4B12-9C77-64CB32A3DDFD}" dt="2020-02-12T10:25:15.146" v="979" actId="47"/>
        <pc:sldMkLst>
          <pc:docMk/>
          <pc:sldMk cId="1493824801" sldId="534"/>
        </pc:sldMkLst>
        <pc:spChg chg="mod">
          <ac:chgData name="stephanie voss" userId="6785c3b0d69b5fb9" providerId="LiveId" clId="{F0B230E7-6677-4B12-9C77-64CB32A3DDFD}" dt="2020-02-12T10:22:15.117" v="609" actId="20577"/>
          <ac:spMkLst>
            <pc:docMk/>
            <pc:sldMk cId="1493824801" sldId="534"/>
            <ac:spMk id="2" creationId="{94E7092C-CB51-4707-A6BB-1DD3379AF6E9}"/>
          </ac:spMkLst>
        </pc:spChg>
        <pc:spChg chg="mod">
          <ac:chgData name="stephanie voss" userId="6785c3b0d69b5fb9" providerId="LiveId" clId="{F0B230E7-6677-4B12-9C77-64CB32A3DDFD}" dt="2020-02-12T10:20:07.538" v="487" actId="20577"/>
          <ac:spMkLst>
            <pc:docMk/>
            <pc:sldMk cId="1493824801" sldId="534"/>
            <ac:spMk id="3" creationId="{8AEB0162-3C42-4A5F-9D89-8DC29F7B897D}"/>
          </ac:spMkLst>
        </pc:spChg>
        <pc:spChg chg="mod">
          <ac:chgData name="stephanie voss" userId="6785c3b0d69b5fb9" providerId="LiveId" clId="{F0B230E7-6677-4B12-9C77-64CB32A3DDFD}" dt="2020-02-12T10:20:52.588" v="572" actId="20577"/>
          <ac:spMkLst>
            <pc:docMk/>
            <pc:sldMk cId="1493824801" sldId="534"/>
            <ac:spMk id="4" creationId="{339D2D57-6C22-47ED-A179-B8AF9E05C4F2}"/>
          </ac:spMkLst>
        </pc:spChg>
      </pc:sldChg>
      <pc:sldChg chg="modSp add">
        <pc:chgData name="stephanie voss" userId="6785c3b0d69b5fb9" providerId="LiveId" clId="{F0B230E7-6677-4B12-9C77-64CB32A3DDFD}" dt="2020-02-12T10:48:54.236" v="2149" actId="20577"/>
        <pc:sldMkLst>
          <pc:docMk/>
          <pc:sldMk cId="829135592" sldId="535"/>
        </pc:sldMkLst>
        <pc:spChg chg="mod">
          <ac:chgData name="stephanie voss" userId="6785c3b0d69b5fb9" providerId="LiveId" clId="{F0B230E7-6677-4B12-9C77-64CB32A3DDFD}" dt="2020-02-12T10:25:09.680" v="978" actId="14100"/>
          <ac:spMkLst>
            <pc:docMk/>
            <pc:sldMk cId="829135592" sldId="535"/>
            <ac:spMk id="2" creationId="{A033D0A6-F02E-4098-8717-EDD46482145F}"/>
          </ac:spMkLst>
        </pc:spChg>
        <pc:spChg chg="mod">
          <ac:chgData name="stephanie voss" userId="6785c3b0d69b5fb9" providerId="LiveId" clId="{F0B230E7-6677-4B12-9C77-64CB32A3DDFD}" dt="2020-02-12T10:48:54.236" v="2149" actId="20577"/>
          <ac:spMkLst>
            <pc:docMk/>
            <pc:sldMk cId="829135592" sldId="535"/>
            <ac:spMk id="3" creationId="{73E3D43C-FD53-45B9-A727-A2E4886106B7}"/>
          </ac:spMkLst>
        </pc:spChg>
      </pc:sldChg>
      <pc:sldChg chg="modSp add del">
        <pc:chgData name="stephanie voss" userId="6785c3b0d69b5fb9" providerId="LiveId" clId="{F0B230E7-6677-4B12-9C77-64CB32A3DDFD}" dt="2020-02-12T10:49:00.003" v="2150" actId="47"/>
        <pc:sldMkLst>
          <pc:docMk/>
          <pc:sldMk cId="3015490542" sldId="536"/>
        </pc:sldMkLst>
        <pc:spChg chg="mod">
          <ac:chgData name="stephanie voss" userId="6785c3b0d69b5fb9" providerId="LiveId" clId="{F0B230E7-6677-4B12-9C77-64CB32A3DDFD}" dt="2020-02-12T10:31:57.232" v="1568"/>
          <ac:spMkLst>
            <pc:docMk/>
            <pc:sldMk cId="3015490542" sldId="536"/>
            <ac:spMk id="2" creationId="{A033D0A6-F02E-4098-8717-EDD46482145F}"/>
          </ac:spMkLst>
        </pc:spChg>
        <pc:spChg chg="mod">
          <ac:chgData name="stephanie voss" userId="6785c3b0d69b5fb9" providerId="LiveId" clId="{F0B230E7-6677-4B12-9C77-64CB32A3DDFD}" dt="2020-02-12T10:41:52.206" v="1808" actId="20577"/>
          <ac:spMkLst>
            <pc:docMk/>
            <pc:sldMk cId="3015490542" sldId="536"/>
            <ac:spMk id="3" creationId="{73E3D43C-FD53-45B9-A727-A2E4886106B7}"/>
          </ac:spMkLst>
        </pc:spChg>
      </pc:sldChg>
      <pc:sldChg chg="addSp delSp modSp add">
        <pc:chgData name="stephanie voss" userId="6785c3b0d69b5fb9" providerId="LiveId" clId="{F0B230E7-6677-4B12-9C77-64CB32A3DDFD}" dt="2020-02-12T10:52:15.396" v="2272"/>
        <pc:sldMkLst>
          <pc:docMk/>
          <pc:sldMk cId="3102344281" sldId="536"/>
        </pc:sldMkLst>
        <pc:spChg chg="mod">
          <ac:chgData name="stephanie voss" userId="6785c3b0d69b5fb9" providerId="LiveId" clId="{F0B230E7-6677-4B12-9C77-64CB32A3DDFD}" dt="2020-02-12T10:50:27.676" v="2244" actId="20577"/>
          <ac:spMkLst>
            <pc:docMk/>
            <pc:sldMk cId="3102344281" sldId="536"/>
            <ac:spMk id="2" creationId="{8B8EB2F3-7CDA-4A25-B6D9-7FC99BD95BCA}"/>
          </ac:spMkLst>
        </pc:spChg>
        <pc:spChg chg="mod">
          <ac:chgData name="stephanie voss" userId="6785c3b0d69b5fb9" providerId="LiveId" clId="{F0B230E7-6677-4B12-9C77-64CB32A3DDFD}" dt="2020-02-12T10:51:39.024" v="2270" actId="20577"/>
          <ac:spMkLst>
            <pc:docMk/>
            <pc:sldMk cId="3102344281" sldId="536"/>
            <ac:spMk id="3" creationId="{086BDAF2-3C27-4222-ACA6-BDCDC5E47C1A}"/>
          </ac:spMkLst>
        </pc:spChg>
        <pc:spChg chg="add mod">
          <ac:chgData name="stephanie voss" userId="6785c3b0d69b5fb9" providerId="LiveId" clId="{F0B230E7-6677-4B12-9C77-64CB32A3DDFD}" dt="2020-02-12T10:51:06.392" v="2249" actId="1076"/>
          <ac:spMkLst>
            <pc:docMk/>
            <pc:sldMk cId="3102344281" sldId="536"/>
            <ac:spMk id="5" creationId="{0E3CEF17-6B4C-42CC-9EC5-E30C74595AD0}"/>
          </ac:spMkLst>
        </pc:spChg>
        <pc:spChg chg="add del">
          <ac:chgData name="stephanie voss" userId="6785c3b0d69b5fb9" providerId="LiveId" clId="{F0B230E7-6677-4B12-9C77-64CB32A3DDFD}" dt="2020-02-12T10:52:15.396" v="2272"/>
          <ac:spMkLst>
            <pc:docMk/>
            <pc:sldMk cId="3102344281" sldId="536"/>
            <ac:spMk id="6" creationId="{568C9969-C783-4029-AF4C-8B9CCCD4F086}"/>
          </ac:spMkLst>
        </pc:spChg>
      </pc:sldChg>
      <pc:sldChg chg="modSp add del">
        <pc:chgData name="stephanie voss" userId="6785c3b0d69b5fb9" providerId="LiveId" clId="{F0B230E7-6677-4B12-9C77-64CB32A3DDFD}" dt="2020-02-12T10:50:00.901" v="2198" actId="47"/>
        <pc:sldMkLst>
          <pc:docMk/>
          <pc:sldMk cId="3242475288" sldId="536"/>
        </pc:sldMkLst>
        <pc:spChg chg="mod">
          <ac:chgData name="stephanie voss" userId="6785c3b0d69b5fb9" providerId="LiveId" clId="{F0B230E7-6677-4B12-9C77-64CB32A3DDFD}" dt="2020-02-12T10:49:55.902" v="2197" actId="20577"/>
          <ac:spMkLst>
            <pc:docMk/>
            <pc:sldMk cId="3242475288" sldId="536"/>
            <ac:spMk id="2" creationId="{D86C5FB1-BFD6-40E3-956B-CB90D369B4B7}"/>
          </ac:spMkLst>
        </pc:spChg>
      </pc:sldChg>
      <pc:sldChg chg="addSp delSp modSp add">
        <pc:chgData name="stephanie voss" userId="6785c3b0d69b5fb9" providerId="LiveId" clId="{F0B230E7-6677-4B12-9C77-64CB32A3DDFD}" dt="2020-02-12T15:54:15.433" v="2946" actId="478"/>
        <pc:sldMkLst>
          <pc:docMk/>
          <pc:sldMk cId="291724812" sldId="537"/>
        </pc:sldMkLst>
        <pc:spChg chg="mod">
          <ac:chgData name="stephanie voss" userId="6785c3b0d69b5fb9" providerId="LiveId" clId="{F0B230E7-6677-4B12-9C77-64CB32A3DDFD}" dt="2020-02-12T10:52:24" v="2285" actId="20577"/>
          <ac:spMkLst>
            <pc:docMk/>
            <pc:sldMk cId="291724812" sldId="537"/>
            <ac:spMk id="2" creationId="{057C9AD5-D611-43E1-9CE6-D5507F6162C8}"/>
          </ac:spMkLst>
        </pc:spChg>
        <pc:spChg chg="mod">
          <ac:chgData name="stephanie voss" userId="6785c3b0d69b5fb9" providerId="LiveId" clId="{F0B230E7-6677-4B12-9C77-64CB32A3DDFD}" dt="2020-02-12T10:53:31.499" v="2301" actId="20577"/>
          <ac:spMkLst>
            <pc:docMk/>
            <pc:sldMk cId="291724812" sldId="537"/>
            <ac:spMk id="3" creationId="{5E3716AD-A557-489A-9F7F-B0B2C0C320EB}"/>
          </ac:spMkLst>
        </pc:spChg>
        <pc:graphicFrameChg chg="add del modGraphic">
          <ac:chgData name="stephanie voss" userId="6785c3b0d69b5fb9" providerId="LiveId" clId="{F0B230E7-6677-4B12-9C77-64CB32A3DDFD}" dt="2020-02-12T15:54:15.433" v="2946" actId="478"/>
          <ac:graphicFrameMkLst>
            <pc:docMk/>
            <pc:sldMk cId="291724812" sldId="537"/>
            <ac:graphicFrameMk id="6" creationId="{08DB7121-615A-4BC5-8F39-CA061B8313B6}"/>
          </ac:graphicFrameMkLst>
        </pc:graphicFrameChg>
      </pc:sldChg>
      <pc:sldChg chg="addSp delSp modSp add">
        <pc:chgData name="stephanie voss" userId="6785c3b0d69b5fb9" providerId="LiveId" clId="{F0B230E7-6677-4B12-9C77-64CB32A3DDFD}" dt="2020-02-12T10:55:02.688" v="2322" actId="1076"/>
        <pc:sldMkLst>
          <pc:docMk/>
          <pc:sldMk cId="2221933303" sldId="538"/>
        </pc:sldMkLst>
        <pc:spChg chg="mod">
          <ac:chgData name="stephanie voss" userId="6785c3b0d69b5fb9" providerId="LiveId" clId="{F0B230E7-6677-4B12-9C77-64CB32A3DDFD}" dt="2020-02-12T10:54:54.950" v="2320" actId="20577"/>
          <ac:spMkLst>
            <pc:docMk/>
            <pc:sldMk cId="2221933303" sldId="538"/>
            <ac:spMk id="2" creationId="{3202216D-0CBC-4D7B-B250-C7957FDD97E1}"/>
          </ac:spMkLst>
        </pc:spChg>
        <pc:spChg chg="del">
          <ac:chgData name="stephanie voss" userId="6785c3b0d69b5fb9" providerId="LiveId" clId="{F0B230E7-6677-4B12-9C77-64CB32A3DDFD}" dt="2020-02-12T10:53:59.626" v="2303"/>
          <ac:spMkLst>
            <pc:docMk/>
            <pc:sldMk cId="2221933303" sldId="538"/>
            <ac:spMk id="3" creationId="{C9D06D09-2D33-4DB9-9555-290BD26D8355}"/>
          </ac:spMkLst>
        </pc:spChg>
        <pc:spChg chg="add mod">
          <ac:chgData name="stephanie voss" userId="6785c3b0d69b5fb9" providerId="LiveId" clId="{F0B230E7-6677-4B12-9C77-64CB32A3DDFD}" dt="2020-02-12T10:54:46.055" v="2313" actId="113"/>
          <ac:spMkLst>
            <pc:docMk/>
            <pc:sldMk cId="2221933303" sldId="538"/>
            <ac:spMk id="5" creationId="{F9152756-4148-4BC6-AB0B-6D284681E55A}"/>
          </ac:spMkLst>
        </pc:spChg>
        <pc:picChg chg="add mod">
          <ac:chgData name="stephanie voss" userId="6785c3b0d69b5fb9" providerId="LiveId" clId="{F0B230E7-6677-4B12-9C77-64CB32A3DDFD}" dt="2020-02-12T10:55:02.688" v="2322" actId="1076"/>
          <ac:picMkLst>
            <pc:docMk/>
            <pc:sldMk cId="2221933303" sldId="538"/>
            <ac:picMk id="6" creationId="{1DB1A4FB-6DD7-4F1A-BA8C-7702B081C2F1}"/>
          </ac:picMkLst>
        </pc:picChg>
      </pc:sldChg>
      <pc:sldChg chg="addSp modSp add">
        <pc:chgData name="stephanie voss" userId="6785c3b0d69b5fb9" providerId="LiveId" clId="{F0B230E7-6677-4B12-9C77-64CB32A3DDFD}" dt="2020-02-12T10:58:26.873" v="2475" actId="20577"/>
        <pc:sldMkLst>
          <pc:docMk/>
          <pc:sldMk cId="150103058" sldId="539"/>
        </pc:sldMkLst>
        <pc:spChg chg="mod">
          <ac:chgData name="stephanie voss" userId="6785c3b0d69b5fb9" providerId="LiveId" clId="{F0B230E7-6677-4B12-9C77-64CB32A3DDFD}" dt="2020-02-12T10:55:23.958" v="2348" actId="20577"/>
          <ac:spMkLst>
            <pc:docMk/>
            <pc:sldMk cId="150103058" sldId="539"/>
            <ac:spMk id="2" creationId="{992BABE5-2F30-4D43-96BC-BE19DD551E25}"/>
          </ac:spMkLst>
        </pc:spChg>
        <pc:spChg chg="mod">
          <ac:chgData name="stephanie voss" userId="6785c3b0d69b5fb9" providerId="LiveId" clId="{F0B230E7-6677-4B12-9C77-64CB32A3DDFD}" dt="2020-02-12T10:57:43.348" v="2468" actId="1076"/>
          <ac:spMkLst>
            <pc:docMk/>
            <pc:sldMk cId="150103058" sldId="539"/>
            <ac:spMk id="3" creationId="{E53F032F-CC58-4EF6-9884-86C4CD521335}"/>
          </ac:spMkLst>
        </pc:spChg>
        <pc:spChg chg="add mod">
          <ac:chgData name="stephanie voss" userId="6785c3b0d69b5fb9" providerId="LiveId" clId="{F0B230E7-6677-4B12-9C77-64CB32A3DDFD}" dt="2020-02-12T10:58:26.873" v="2475" actId="20577"/>
          <ac:spMkLst>
            <pc:docMk/>
            <pc:sldMk cId="150103058" sldId="539"/>
            <ac:spMk id="5" creationId="{81C499DF-237D-4AD1-B565-005F67B7D12B}"/>
          </ac:spMkLst>
        </pc:spChg>
      </pc:sldChg>
      <pc:sldChg chg="addSp modSp add">
        <pc:chgData name="stephanie voss" userId="6785c3b0d69b5fb9" providerId="LiveId" clId="{F0B230E7-6677-4B12-9C77-64CB32A3DDFD}" dt="2020-02-13T11:34:05.104" v="3052" actId="20577"/>
        <pc:sldMkLst>
          <pc:docMk/>
          <pc:sldMk cId="970393319" sldId="540"/>
        </pc:sldMkLst>
        <pc:spChg chg="mod">
          <ac:chgData name="stephanie voss" userId="6785c3b0d69b5fb9" providerId="LiveId" clId="{F0B230E7-6677-4B12-9C77-64CB32A3DDFD}" dt="2020-02-13T11:34:05.104" v="3052" actId="20577"/>
          <ac:spMkLst>
            <pc:docMk/>
            <pc:sldMk cId="970393319" sldId="540"/>
            <ac:spMk id="2" creationId="{135BEF2C-7565-4426-AB1E-0D8C4F3406D4}"/>
          </ac:spMkLst>
        </pc:spChg>
        <pc:spChg chg="mod">
          <ac:chgData name="stephanie voss" userId="6785c3b0d69b5fb9" providerId="LiveId" clId="{F0B230E7-6677-4B12-9C77-64CB32A3DDFD}" dt="2020-02-12T10:59:03.850" v="2478" actId="20577"/>
          <ac:spMkLst>
            <pc:docMk/>
            <pc:sldMk cId="970393319" sldId="540"/>
            <ac:spMk id="3" creationId="{8C760C13-819C-48E0-B0D9-1F4AC877D3A1}"/>
          </ac:spMkLst>
        </pc:spChg>
        <pc:spChg chg="add mod">
          <ac:chgData name="stephanie voss" userId="6785c3b0d69b5fb9" providerId="LiveId" clId="{F0B230E7-6677-4B12-9C77-64CB32A3DDFD}" dt="2020-02-13T11:34:00.516" v="3050" actId="20577"/>
          <ac:spMkLst>
            <pc:docMk/>
            <pc:sldMk cId="970393319" sldId="540"/>
            <ac:spMk id="5" creationId="{4934AD7B-DF5C-4458-886F-9109B05E9A3B}"/>
          </ac:spMkLst>
        </pc:spChg>
      </pc:sldChg>
      <pc:sldChg chg="add del">
        <pc:chgData name="stephanie voss" userId="6785c3b0d69b5fb9" providerId="LiveId" clId="{F0B230E7-6677-4B12-9C77-64CB32A3DDFD}" dt="2020-02-12T11:00:01.800" v="2495" actId="47"/>
        <pc:sldMkLst>
          <pc:docMk/>
          <pc:sldMk cId="1362204313" sldId="541"/>
        </pc:sldMkLst>
      </pc:sldChg>
      <pc:sldChg chg="modSp add del">
        <pc:chgData name="stephanie voss" userId="6785c3b0d69b5fb9" providerId="LiveId" clId="{F0B230E7-6677-4B12-9C77-64CB32A3DDFD}" dt="2020-02-12T15:57:58.968" v="2954" actId="47"/>
        <pc:sldMkLst>
          <pc:docMk/>
          <pc:sldMk cId="2063060674" sldId="542"/>
        </pc:sldMkLst>
        <pc:spChg chg="mod">
          <ac:chgData name="stephanie voss" userId="6785c3b0d69b5fb9" providerId="LiveId" clId="{F0B230E7-6677-4B12-9C77-64CB32A3DDFD}" dt="2020-02-12T11:00:07.216" v="2506" actId="20577"/>
          <ac:spMkLst>
            <pc:docMk/>
            <pc:sldMk cId="2063060674" sldId="542"/>
            <ac:spMk id="3" creationId="{00000000-0000-0000-0000-000000000000}"/>
          </ac:spMkLst>
        </pc:spChg>
      </pc:sldChg>
      <pc:sldChg chg="add del">
        <pc:chgData name="stephanie voss" userId="6785c3b0d69b5fb9" providerId="LiveId" clId="{F0B230E7-6677-4B12-9C77-64CB32A3DDFD}" dt="2020-02-12T11:00:32.533" v="2508" actId="47"/>
        <pc:sldMkLst>
          <pc:docMk/>
          <pc:sldMk cId="3468473877" sldId="543"/>
        </pc:sldMkLst>
      </pc:sldChg>
      <pc:sldChg chg="addSp delSp modSp add ord">
        <pc:chgData name="stephanie voss" userId="6785c3b0d69b5fb9" providerId="LiveId" clId="{F0B230E7-6677-4B12-9C77-64CB32A3DDFD}" dt="2020-02-12T11:04:16.024" v="2571"/>
        <pc:sldMkLst>
          <pc:docMk/>
          <pc:sldMk cId="3536423626" sldId="543"/>
        </pc:sldMkLst>
        <pc:spChg chg="mod">
          <ac:chgData name="stephanie voss" userId="6785c3b0d69b5fb9" providerId="LiveId" clId="{F0B230E7-6677-4B12-9C77-64CB32A3DDFD}" dt="2020-02-12T11:00:49.590" v="2520" actId="20577"/>
          <ac:spMkLst>
            <pc:docMk/>
            <pc:sldMk cId="3536423626" sldId="543"/>
            <ac:spMk id="2" creationId="{73E25096-C701-42A7-A275-E7759CECDFAB}"/>
          </ac:spMkLst>
        </pc:spChg>
        <pc:spChg chg="del mod">
          <ac:chgData name="stephanie voss" userId="6785c3b0d69b5fb9" providerId="LiveId" clId="{F0B230E7-6677-4B12-9C77-64CB32A3DDFD}" dt="2020-02-12T11:01:31.905" v="2526" actId="478"/>
          <ac:spMkLst>
            <pc:docMk/>
            <pc:sldMk cId="3536423626" sldId="543"/>
            <ac:spMk id="3" creationId="{FE251474-27C7-4D73-AF2F-63536009EA28}"/>
          </ac:spMkLst>
        </pc:spChg>
        <pc:spChg chg="add mod">
          <ac:chgData name="stephanie voss" userId="6785c3b0d69b5fb9" providerId="LiveId" clId="{F0B230E7-6677-4B12-9C77-64CB32A3DDFD}" dt="2020-02-12T11:01:52.239" v="2533" actId="1076"/>
          <ac:spMkLst>
            <pc:docMk/>
            <pc:sldMk cId="3536423626" sldId="543"/>
            <ac:spMk id="5" creationId="{FC49EBB9-BDE1-4E5F-A9EF-414AF1E2F259}"/>
          </ac:spMkLst>
        </pc:spChg>
        <pc:spChg chg="add del mod">
          <ac:chgData name="stephanie voss" userId="6785c3b0d69b5fb9" providerId="LiveId" clId="{F0B230E7-6677-4B12-9C77-64CB32A3DDFD}" dt="2020-02-12T11:01:35.499" v="2527" actId="478"/>
          <ac:spMkLst>
            <pc:docMk/>
            <pc:sldMk cId="3536423626" sldId="543"/>
            <ac:spMk id="7" creationId="{582B6814-E94C-4B7B-B982-72BD84DE1892}"/>
          </ac:spMkLst>
        </pc:spChg>
        <pc:picChg chg="add mod">
          <ac:chgData name="stephanie voss" userId="6785c3b0d69b5fb9" providerId="LiveId" clId="{F0B230E7-6677-4B12-9C77-64CB32A3DDFD}" dt="2020-02-12T11:01:45.891" v="2531" actId="1076"/>
          <ac:picMkLst>
            <pc:docMk/>
            <pc:sldMk cId="3536423626" sldId="543"/>
            <ac:picMk id="8" creationId="{3DBA9327-F097-4499-932C-FBB0782262A0}"/>
          </ac:picMkLst>
        </pc:picChg>
      </pc:sldChg>
      <pc:sldChg chg="addSp delSp modSp add ord">
        <pc:chgData name="stephanie voss" userId="6785c3b0d69b5fb9" providerId="LiveId" clId="{F0B230E7-6677-4B12-9C77-64CB32A3DDFD}" dt="2020-02-12T11:04:07.999" v="2569"/>
        <pc:sldMkLst>
          <pc:docMk/>
          <pc:sldMk cId="62564160" sldId="544"/>
        </pc:sldMkLst>
        <pc:spChg chg="mod">
          <ac:chgData name="stephanie voss" userId="6785c3b0d69b5fb9" providerId="LiveId" clId="{F0B230E7-6677-4B12-9C77-64CB32A3DDFD}" dt="2020-02-12T11:02:22.892" v="2556" actId="20577"/>
          <ac:spMkLst>
            <pc:docMk/>
            <pc:sldMk cId="62564160" sldId="544"/>
            <ac:spMk id="2" creationId="{4E8E1BC6-CE6E-42EF-A985-32EEBA9FA10E}"/>
          </ac:spMkLst>
        </pc:spChg>
        <pc:spChg chg="del">
          <ac:chgData name="stephanie voss" userId="6785c3b0d69b5fb9" providerId="LiveId" clId="{F0B230E7-6677-4B12-9C77-64CB32A3DDFD}" dt="2020-02-12T11:02:10.399" v="2535" actId="478"/>
          <ac:spMkLst>
            <pc:docMk/>
            <pc:sldMk cId="62564160" sldId="544"/>
            <ac:spMk id="3" creationId="{633A84E5-4E86-4FCD-A9B5-41BB6833C32F}"/>
          </ac:spMkLst>
        </pc:spChg>
        <pc:picChg chg="add mod">
          <ac:chgData name="stephanie voss" userId="6785c3b0d69b5fb9" providerId="LiveId" clId="{F0B230E7-6677-4B12-9C77-64CB32A3DDFD}" dt="2020-02-12T11:03:52.566" v="2567" actId="14100"/>
          <ac:picMkLst>
            <pc:docMk/>
            <pc:sldMk cId="62564160" sldId="544"/>
            <ac:picMk id="5" creationId="{46A9A27F-BA5B-4D35-9FB1-661A26FE482C}"/>
          </ac:picMkLst>
        </pc:picChg>
      </pc:sldChg>
      <pc:sldChg chg="addSp modSp add del">
        <pc:chgData name="stephanie voss" userId="6785c3b0d69b5fb9" providerId="LiveId" clId="{F0B230E7-6677-4B12-9C77-64CB32A3DDFD}" dt="2020-02-12T11:06:14.598" v="2626" actId="47"/>
        <pc:sldMkLst>
          <pc:docMk/>
          <pc:sldMk cId="2249901903" sldId="545"/>
        </pc:sldMkLst>
        <pc:picChg chg="add mod">
          <ac:chgData name="stephanie voss" userId="6785c3b0d69b5fb9" providerId="LiveId" clId="{F0B230E7-6677-4B12-9C77-64CB32A3DDFD}" dt="2020-02-12T11:02:58.469" v="2559" actId="1076"/>
          <ac:picMkLst>
            <pc:docMk/>
            <pc:sldMk cId="2249901903" sldId="545"/>
            <ac:picMk id="5" creationId="{2FC11BF5-C723-4C2D-996A-200367770FFF}"/>
          </ac:picMkLst>
        </pc:picChg>
      </pc:sldChg>
      <pc:sldChg chg="addSp delSp modSp add modAnim">
        <pc:chgData name="stephanie voss" userId="6785c3b0d69b5fb9" providerId="LiveId" clId="{F0B230E7-6677-4B12-9C77-64CB32A3DDFD}" dt="2020-02-13T11:35:15.517" v="3068" actId="20577"/>
        <pc:sldMkLst>
          <pc:docMk/>
          <pc:sldMk cId="2745130446" sldId="546"/>
        </pc:sldMkLst>
        <pc:spChg chg="mod">
          <ac:chgData name="stephanie voss" userId="6785c3b0d69b5fb9" providerId="LiveId" clId="{F0B230E7-6677-4B12-9C77-64CB32A3DDFD}" dt="2020-02-12T11:05:17.894" v="2592" actId="20577"/>
          <ac:spMkLst>
            <pc:docMk/>
            <pc:sldMk cId="2745130446" sldId="546"/>
            <ac:spMk id="2" creationId="{E0F99D7A-2A54-49FD-9E71-05115926DA85}"/>
          </ac:spMkLst>
        </pc:spChg>
        <pc:spChg chg="del">
          <ac:chgData name="stephanie voss" userId="6785c3b0d69b5fb9" providerId="LiveId" clId="{F0B230E7-6677-4B12-9C77-64CB32A3DDFD}" dt="2020-02-12T11:03:20.004" v="2561" actId="478"/>
          <ac:spMkLst>
            <pc:docMk/>
            <pc:sldMk cId="2745130446" sldId="546"/>
            <ac:spMk id="3" creationId="{DAF23DEA-BD9C-4F0A-9118-DB13D09F870A}"/>
          </ac:spMkLst>
        </pc:spChg>
        <pc:spChg chg="add mod">
          <ac:chgData name="stephanie voss" userId="6785c3b0d69b5fb9" providerId="LiveId" clId="{F0B230E7-6677-4B12-9C77-64CB32A3DDFD}" dt="2020-02-12T11:05:06.621" v="2574" actId="115"/>
          <ac:spMkLst>
            <pc:docMk/>
            <pc:sldMk cId="2745130446" sldId="546"/>
            <ac:spMk id="5" creationId="{BF460926-9D86-4B10-80CC-6BE3A9CDEA8E}"/>
          </ac:spMkLst>
        </pc:spChg>
        <pc:spChg chg="add mod">
          <ac:chgData name="stephanie voss" userId="6785c3b0d69b5fb9" providerId="LiveId" clId="{F0B230E7-6677-4B12-9C77-64CB32A3DDFD}" dt="2020-02-12T11:03:31.677" v="2564" actId="14100"/>
          <ac:spMkLst>
            <pc:docMk/>
            <pc:sldMk cId="2745130446" sldId="546"/>
            <ac:spMk id="6" creationId="{8B23CA85-2404-42B4-B350-EEBDA2537B7D}"/>
          </ac:spMkLst>
        </pc:spChg>
        <pc:spChg chg="add mod">
          <ac:chgData name="stephanie voss" userId="6785c3b0d69b5fb9" providerId="LiveId" clId="{F0B230E7-6677-4B12-9C77-64CB32A3DDFD}" dt="2020-02-12T11:03:31.677" v="2564" actId="14100"/>
          <ac:spMkLst>
            <pc:docMk/>
            <pc:sldMk cId="2745130446" sldId="546"/>
            <ac:spMk id="7" creationId="{699C79D8-15DE-4A82-ADAA-15840D61C53D}"/>
          </ac:spMkLst>
        </pc:spChg>
        <pc:spChg chg="add mod">
          <ac:chgData name="stephanie voss" userId="6785c3b0d69b5fb9" providerId="LiveId" clId="{F0B230E7-6677-4B12-9C77-64CB32A3DDFD}" dt="2020-02-12T11:03:31.677" v="2564" actId="14100"/>
          <ac:spMkLst>
            <pc:docMk/>
            <pc:sldMk cId="2745130446" sldId="546"/>
            <ac:spMk id="8" creationId="{B4E1EED4-C751-4CFA-AE1E-2A7CD37BAAC7}"/>
          </ac:spMkLst>
        </pc:spChg>
        <pc:spChg chg="add mod">
          <ac:chgData name="stephanie voss" userId="6785c3b0d69b5fb9" providerId="LiveId" clId="{F0B230E7-6677-4B12-9C77-64CB32A3DDFD}" dt="2020-02-13T11:35:15.517" v="3068" actId="20577"/>
          <ac:spMkLst>
            <pc:docMk/>
            <pc:sldMk cId="2745130446" sldId="546"/>
            <ac:spMk id="9" creationId="{C23B8E5A-F1F1-491F-AF6E-9F0CE53E0EE7}"/>
          </ac:spMkLst>
        </pc:spChg>
        <pc:picChg chg="add mod">
          <ac:chgData name="stephanie voss" userId="6785c3b0d69b5fb9" providerId="LiveId" clId="{F0B230E7-6677-4B12-9C77-64CB32A3DDFD}" dt="2020-02-12T11:04:34.779" v="2573" actId="1076"/>
          <ac:picMkLst>
            <pc:docMk/>
            <pc:sldMk cId="2745130446" sldId="546"/>
            <ac:picMk id="10" creationId="{50544A0D-8BC9-47EF-8C0E-79B0A7D637A3}"/>
          </ac:picMkLst>
        </pc:picChg>
      </pc:sldChg>
      <pc:sldChg chg="addSp modSp add">
        <pc:chgData name="stephanie voss" userId="6785c3b0d69b5fb9" providerId="LiveId" clId="{F0B230E7-6677-4B12-9C77-64CB32A3DDFD}" dt="2020-02-12T11:06:12.478" v="2625" actId="20577"/>
        <pc:sldMkLst>
          <pc:docMk/>
          <pc:sldMk cId="4088624748" sldId="547"/>
        </pc:sldMkLst>
        <pc:spChg chg="mod">
          <ac:chgData name="stephanie voss" userId="6785c3b0d69b5fb9" providerId="LiveId" clId="{F0B230E7-6677-4B12-9C77-64CB32A3DDFD}" dt="2020-02-12T11:06:12.478" v="2625" actId="20577"/>
          <ac:spMkLst>
            <pc:docMk/>
            <pc:sldMk cId="4088624748" sldId="547"/>
            <ac:spMk id="2" creationId="{F467A9A7-232B-40B5-87BA-1629043B0ECA}"/>
          </ac:spMkLst>
        </pc:spChg>
        <pc:spChg chg="mod">
          <ac:chgData name="stephanie voss" userId="6785c3b0d69b5fb9" providerId="LiveId" clId="{F0B230E7-6677-4B12-9C77-64CB32A3DDFD}" dt="2020-02-12T11:05:53.733" v="2596" actId="1076"/>
          <ac:spMkLst>
            <pc:docMk/>
            <pc:sldMk cId="4088624748" sldId="547"/>
            <ac:spMk id="3" creationId="{FFDFB097-EA8A-432C-8D3E-7FFEB945C0F3}"/>
          </ac:spMkLst>
        </pc:spChg>
        <pc:spChg chg="add mod">
          <ac:chgData name="stephanie voss" userId="6785c3b0d69b5fb9" providerId="LiveId" clId="{F0B230E7-6677-4B12-9C77-64CB32A3DDFD}" dt="2020-02-12T11:06:04.627" v="2605" actId="20577"/>
          <ac:spMkLst>
            <pc:docMk/>
            <pc:sldMk cId="4088624748" sldId="547"/>
            <ac:spMk id="5" creationId="{F7E8E3D4-E052-4AC8-948B-16353673246A}"/>
          </ac:spMkLst>
        </pc:spChg>
      </pc:sldChg>
      <pc:sldChg chg="modSp add">
        <pc:chgData name="stephanie voss" userId="6785c3b0d69b5fb9" providerId="LiveId" clId="{F0B230E7-6677-4B12-9C77-64CB32A3DDFD}" dt="2020-02-12T11:06:34.360" v="2628" actId="207"/>
        <pc:sldMkLst>
          <pc:docMk/>
          <pc:sldMk cId="1460837213" sldId="548"/>
        </pc:sldMkLst>
        <pc:spChg chg="mod">
          <ac:chgData name="stephanie voss" userId="6785c3b0d69b5fb9" providerId="LiveId" clId="{F0B230E7-6677-4B12-9C77-64CB32A3DDFD}" dt="2020-02-12T11:06:34.360" v="2628" actId="207"/>
          <ac:spMkLst>
            <pc:docMk/>
            <pc:sldMk cId="1460837213" sldId="548"/>
            <ac:spMk id="3" creationId="{FFDFB097-EA8A-432C-8D3E-7FFEB945C0F3}"/>
          </ac:spMkLst>
        </pc:spChg>
      </pc:sldChg>
      <pc:sldChg chg="add del">
        <pc:chgData name="stephanie voss" userId="6785c3b0d69b5fb9" providerId="LiveId" clId="{F0B230E7-6677-4B12-9C77-64CB32A3DDFD}" dt="2020-02-12T11:06:38.269" v="2630" actId="47"/>
        <pc:sldMkLst>
          <pc:docMk/>
          <pc:sldMk cId="199197882" sldId="549"/>
        </pc:sldMkLst>
      </pc:sldChg>
      <pc:sldChg chg="addSp delSp modSp add modAnim">
        <pc:chgData name="stephanie voss" userId="6785c3b0d69b5fb9" providerId="LiveId" clId="{F0B230E7-6677-4B12-9C77-64CB32A3DDFD}" dt="2020-02-12T11:07:59.694" v="2666" actId="113"/>
        <pc:sldMkLst>
          <pc:docMk/>
          <pc:sldMk cId="1019457517" sldId="549"/>
        </pc:sldMkLst>
        <pc:spChg chg="mod">
          <ac:chgData name="stephanie voss" userId="6785c3b0d69b5fb9" providerId="LiveId" clId="{F0B230E7-6677-4B12-9C77-64CB32A3DDFD}" dt="2020-02-12T11:07:18.856" v="2659" actId="20577"/>
          <ac:spMkLst>
            <pc:docMk/>
            <pc:sldMk cId="1019457517" sldId="549"/>
            <ac:spMk id="2" creationId="{54E1B11B-53BC-435B-BA51-5C34C0D359C4}"/>
          </ac:spMkLst>
        </pc:spChg>
        <pc:spChg chg="del">
          <ac:chgData name="stephanie voss" userId="6785c3b0d69b5fb9" providerId="LiveId" clId="{F0B230E7-6677-4B12-9C77-64CB32A3DDFD}" dt="2020-02-12T11:07:20.640" v="2660"/>
          <ac:spMkLst>
            <pc:docMk/>
            <pc:sldMk cId="1019457517" sldId="549"/>
            <ac:spMk id="3" creationId="{8DD1F123-5253-43DB-B9AE-180D7FDF43B8}"/>
          </ac:spMkLst>
        </pc:spChg>
        <pc:spChg chg="add">
          <ac:chgData name="stephanie voss" userId="6785c3b0d69b5fb9" providerId="LiveId" clId="{F0B230E7-6677-4B12-9C77-64CB32A3DDFD}" dt="2020-02-12T11:07:20.640" v="2660"/>
          <ac:spMkLst>
            <pc:docMk/>
            <pc:sldMk cId="1019457517" sldId="549"/>
            <ac:spMk id="5" creationId="{8CC921FD-2655-4E7C-8EC3-9CF76CBD7BC6}"/>
          </ac:spMkLst>
        </pc:spChg>
        <pc:spChg chg="add mod">
          <ac:chgData name="stephanie voss" userId="6785c3b0d69b5fb9" providerId="LiveId" clId="{F0B230E7-6677-4B12-9C77-64CB32A3DDFD}" dt="2020-02-12T11:07:59.694" v="2666" actId="113"/>
          <ac:spMkLst>
            <pc:docMk/>
            <pc:sldMk cId="1019457517" sldId="549"/>
            <ac:spMk id="7" creationId="{04CCC866-B351-4324-9023-04F1B4540B21}"/>
          </ac:spMkLst>
        </pc:spChg>
        <pc:spChg chg="add mod">
          <ac:chgData name="stephanie voss" userId="6785c3b0d69b5fb9" providerId="LiveId" clId="{F0B230E7-6677-4B12-9C77-64CB32A3DDFD}" dt="2020-02-12T11:07:50.788" v="2665" actId="14100"/>
          <ac:spMkLst>
            <pc:docMk/>
            <pc:sldMk cId="1019457517" sldId="549"/>
            <ac:spMk id="8" creationId="{2F6DA2EF-3D98-48F7-90C9-951CF7DD5B01}"/>
          </ac:spMkLst>
        </pc:spChg>
        <pc:picChg chg="add mod">
          <ac:chgData name="stephanie voss" userId="6785c3b0d69b5fb9" providerId="LiveId" clId="{F0B230E7-6677-4B12-9C77-64CB32A3DDFD}" dt="2020-02-12T11:07:36.094" v="2662" actId="1076"/>
          <ac:picMkLst>
            <pc:docMk/>
            <pc:sldMk cId="1019457517" sldId="549"/>
            <ac:picMk id="6" creationId="{1F353E0D-83F7-4CD7-9BEC-52286FC89E1D}"/>
          </ac:picMkLst>
        </pc:picChg>
      </pc:sldChg>
      <pc:sldChg chg="addSp delSp modSp add">
        <pc:chgData name="stephanie voss" userId="6785c3b0d69b5fb9" providerId="LiveId" clId="{F0B230E7-6677-4B12-9C77-64CB32A3DDFD}" dt="2020-02-12T11:12:51.166" v="2781" actId="14100"/>
        <pc:sldMkLst>
          <pc:docMk/>
          <pc:sldMk cId="2040627883" sldId="550"/>
        </pc:sldMkLst>
        <pc:spChg chg="mod">
          <ac:chgData name="stephanie voss" userId="6785c3b0d69b5fb9" providerId="LiveId" clId="{F0B230E7-6677-4B12-9C77-64CB32A3DDFD}" dt="2020-02-12T11:12:38.149" v="2778"/>
          <ac:spMkLst>
            <pc:docMk/>
            <pc:sldMk cId="2040627883" sldId="550"/>
            <ac:spMk id="2" creationId="{39331E68-CDAE-481A-96A2-5D2909D8210C}"/>
          </ac:spMkLst>
        </pc:spChg>
        <pc:spChg chg="del">
          <ac:chgData name="stephanie voss" userId="6785c3b0d69b5fb9" providerId="LiveId" clId="{F0B230E7-6677-4B12-9C77-64CB32A3DDFD}" dt="2020-02-12T11:08:51.163" v="2697" actId="478"/>
          <ac:spMkLst>
            <pc:docMk/>
            <pc:sldMk cId="2040627883" sldId="550"/>
            <ac:spMk id="3" creationId="{5E49CF1C-1832-44C4-8BB3-0EBFC18BBB63}"/>
          </ac:spMkLst>
        </pc:spChg>
        <pc:picChg chg="add mod">
          <ac:chgData name="stephanie voss" userId="6785c3b0d69b5fb9" providerId="LiveId" clId="{F0B230E7-6677-4B12-9C77-64CB32A3DDFD}" dt="2020-02-12T11:12:51.166" v="2781" actId="14100"/>
          <ac:picMkLst>
            <pc:docMk/>
            <pc:sldMk cId="2040627883" sldId="550"/>
            <ac:picMk id="5" creationId="{BEF8465D-E7BE-4D50-9264-948645D5EA82}"/>
          </ac:picMkLst>
        </pc:picChg>
      </pc:sldChg>
      <pc:sldChg chg="addSp modSp add">
        <pc:chgData name="stephanie voss" userId="6785c3b0d69b5fb9" providerId="LiveId" clId="{F0B230E7-6677-4B12-9C77-64CB32A3DDFD}" dt="2020-02-12T11:13:15.721" v="2786" actId="1076"/>
        <pc:sldMkLst>
          <pc:docMk/>
          <pc:sldMk cId="1681414134" sldId="551"/>
        </pc:sldMkLst>
        <pc:spChg chg="mod">
          <ac:chgData name="stephanie voss" userId="6785c3b0d69b5fb9" providerId="LiveId" clId="{F0B230E7-6677-4B12-9C77-64CB32A3DDFD}" dt="2020-02-12T11:12:54.733" v="2782"/>
          <ac:spMkLst>
            <pc:docMk/>
            <pc:sldMk cId="1681414134" sldId="551"/>
            <ac:spMk id="2" creationId="{D000587C-CA4A-42AF-931C-E734E52374ED}"/>
          </ac:spMkLst>
        </pc:spChg>
        <pc:spChg chg="mod">
          <ac:chgData name="stephanie voss" userId="6785c3b0d69b5fb9" providerId="LiveId" clId="{F0B230E7-6677-4B12-9C77-64CB32A3DDFD}" dt="2020-02-12T11:13:13.117" v="2785" actId="1076"/>
          <ac:spMkLst>
            <pc:docMk/>
            <pc:sldMk cId="1681414134" sldId="551"/>
            <ac:spMk id="3" creationId="{65E55DF3-87AE-43AA-A75E-42456BA75328}"/>
          </ac:spMkLst>
        </pc:spChg>
        <pc:spChg chg="add mod">
          <ac:chgData name="stephanie voss" userId="6785c3b0d69b5fb9" providerId="LiveId" clId="{F0B230E7-6677-4B12-9C77-64CB32A3DDFD}" dt="2020-02-12T11:13:09.940" v="2784" actId="1076"/>
          <ac:spMkLst>
            <pc:docMk/>
            <pc:sldMk cId="1681414134" sldId="551"/>
            <ac:spMk id="5" creationId="{D7C31CDC-890E-4EE0-9F74-0CA2452ED849}"/>
          </ac:spMkLst>
        </pc:spChg>
        <pc:spChg chg="add mod">
          <ac:chgData name="stephanie voss" userId="6785c3b0d69b5fb9" providerId="LiveId" clId="{F0B230E7-6677-4B12-9C77-64CB32A3DDFD}" dt="2020-02-12T11:13:15.721" v="2786" actId="1076"/>
          <ac:spMkLst>
            <pc:docMk/>
            <pc:sldMk cId="1681414134" sldId="551"/>
            <ac:spMk id="7" creationId="{C0C5AEDB-5FF1-4DCF-A77E-809981DD6FA7}"/>
          </ac:spMkLst>
        </pc:spChg>
        <pc:picChg chg="add mod">
          <ac:chgData name="stephanie voss" userId="6785c3b0d69b5fb9" providerId="LiveId" clId="{F0B230E7-6677-4B12-9C77-64CB32A3DDFD}" dt="2020-02-12T11:11:51.903" v="2763" actId="1076"/>
          <ac:picMkLst>
            <pc:docMk/>
            <pc:sldMk cId="1681414134" sldId="551"/>
            <ac:picMk id="6" creationId="{749EAF16-1E8D-4A91-9E31-371C0D216D2C}"/>
          </ac:picMkLst>
        </pc:picChg>
      </pc:sldChg>
      <pc:sldChg chg="add del">
        <pc:chgData name="stephanie voss" userId="6785c3b0d69b5fb9" providerId="LiveId" clId="{F0B230E7-6677-4B12-9C77-64CB32A3DDFD}" dt="2020-02-12T11:10:06.535" v="2703"/>
        <pc:sldMkLst>
          <pc:docMk/>
          <pc:sldMk cId="3463001362" sldId="551"/>
        </pc:sldMkLst>
      </pc:sldChg>
      <pc:sldChg chg="modSp add">
        <pc:chgData name="stephanie voss" userId="6785c3b0d69b5fb9" providerId="LiveId" clId="{F0B230E7-6677-4B12-9C77-64CB32A3DDFD}" dt="2020-02-12T15:58:23.427" v="2968" actId="20577"/>
        <pc:sldMkLst>
          <pc:docMk/>
          <pc:sldMk cId="3686744935" sldId="552"/>
        </pc:sldMkLst>
        <pc:spChg chg="mod">
          <ac:chgData name="stephanie voss" userId="6785c3b0d69b5fb9" providerId="LiveId" clId="{F0B230E7-6677-4B12-9C77-64CB32A3DDFD}" dt="2020-02-12T15:58:23.427" v="2968" actId="20577"/>
          <ac:spMkLst>
            <pc:docMk/>
            <pc:sldMk cId="3686744935" sldId="552"/>
            <ac:spMk id="2" creationId="{826E6807-349F-4521-93E7-C03EC2ECB281}"/>
          </ac:spMkLst>
        </pc:spChg>
        <pc:spChg chg="mod">
          <ac:chgData name="stephanie voss" userId="6785c3b0d69b5fb9" providerId="LiveId" clId="{F0B230E7-6677-4B12-9C77-64CB32A3DDFD}" dt="2020-02-12T11:15:34.176" v="2834" actId="20577"/>
          <ac:spMkLst>
            <pc:docMk/>
            <pc:sldMk cId="3686744935" sldId="552"/>
            <ac:spMk id="3" creationId="{9EF49E7E-F8A6-4BE4-8880-63CA6AA41707}"/>
          </ac:spMkLst>
        </pc:spChg>
      </pc:sldChg>
      <pc:sldChg chg="modSp add">
        <pc:chgData name="stephanie voss" userId="6785c3b0d69b5fb9" providerId="LiveId" clId="{F0B230E7-6677-4B12-9C77-64CB32A3DDFD}" dt="2020-02-12T11:14:06.037" v="2791" actId="207"/>
        <pc:sldMkLst>
          <pc:docMk/>
          <pc:sldMk cId="1482256378" sldId="553"/>
        </pc:sldMkLst>
        <pc:spChg chg="mod">
          <ac:chgData name="stephanie voss" userId="6785c3b0d69b5fb9" providerId="LiveId" clId="{F0B230E7-6677-4B12-9C77-64CB32A3DDFD}" dt="2020-02-12T11:14:06.037" v="2791" actId="207"/>
          <ac:spMkLst>
            <pc:docMk/>
            <pc:sldMk cId="1482256378" sldId="553"/>
            <ac:spMk id="5" creationId="{D7C31CDC-890E-4EE0-9F74-0CA2452ED849}"/>
          </ac:spMkLst>
        </pc:spChg>
      </pc:sldChg>
      <pc:sldChg chg="addSp delSp modSp add">
        <pc:chgData name="stephanie voss" userId="6785c3b0d69b5fb9" providerId="LiveId" clId="{F0B230E7-6677-4B12-9C77-64CB32A3DDFD}" dt="2020-02-12T15:55:47.360" v="2948" actId="478"/>
        <pc:sldMkLst>
          <pc:docMk/>
          <pc:sldMk cId="3009431443" sldId="554"/>
        </pc:sldMkLst>
        <pc:spChg chg="del mod">
          <ac:chgData name="stephanie voss" userId="6785c3b0d69b5fb9" providerId="LiveId" clId="{F0B230E7-6677-4B12-9C77-64CB32A3DDFD}" dt="2020-02-12T15:55:44.727" v="2947" actId="478"/>
          <ac:spMkLst>
            <pc:docMk/>
            <pc:sldMk cId="3009431443" sldId="554"/>
            <ac:spMk id="2" creationId="{82C259ED-5A1A-44B3-894D-B1D9CF58F339}"/>
          </ac:spMkLst>
        </pc:spChg>
        <pc:spChg chg="del">
          <ac:chgData name="stephanie voss" userId="6785c3b0d69b5fb9" providerId="LiveId" clId="{F0B230E7-6677-4B12-9C77-64CB32A3DDFD}" dt="2020-02-12T11:17:19.920" v="2845"/>
          <ac:spMkLst>
            <pc:docMk/>
            <pc:sldMk cId="3009431443" sldId="554"/>
            <ac:spMk id="3" creationId="{CC6A5216-36F9-4040-8690-12450B7B6091}"/>
          </ac:spMkLst>
        </pc:spChg>
        <pc:spChg chg="add">
          <ac:chgData name="stephanie voss" userId="6785c3b0d69b5fb9" providerId="LiveId" clId="{F0B230E7-6677-4B12-9C77-64CB32A3DDFD}" dt="2020-02-12T11:17:19.920" v="2845"/>
          <ac:spMkLst>
            <pc:docMk/>
            <pc:sldMk cId="3009431443" sldId="554"/>
            <ac:spMk id="4" creationId="{8AA44395-1637-40E1-8320-A0FF61A6E9B5}"/>
          </ac:spMkLst>
        </pc:spChg>
        <pc:spChg chg="add del mod">
          <ac:chgData name="stephanie voss" userId="6785c3b0d69b5fb9" providerId="LiveId" clId="{F0B230E7-6677-4B12-9C77-64CB32A3DDFD}" dt="2020-02-12T15:55:47.360" v="2948" actId="478"/>
          <ac:spMkLst>
            <pc:docMk/>
            <pc:sldMk cId="3009431443" sldId="554"/>
            <ac:spMk id="5" creationId="{0DEDEC83-713B-496A-9727-795D2E7A76D9}"/>
          </ac:spMkLst>
        </pc:spChg>
      </pc:sldChg>
      <pc:sldChg chg="modSp add">
        <pc:chgData name="stephanie voss" userId="6785c3b0d69b5fb9" providerId="LiveId" clId="{F0B230E7-6677-4B12-9C77-64CB32A3DDFD}" dt="2020-02-12T11:17:52.579" v="2865" actId="20577"/>
        <pc:sldMkLst>
          <pc:docMk/>
          <pc:sldMk cId="1567598748" sldId="555"/>
        </pc:sldMkLst>
        <pc:spChg chg="mod">
          <ac:chgData name="stephanie voss" userId="6785c3b0d69b5fb9" providerId="LiveId" clId="{F0B230E7-6677-4B12-9C77-64CB32A3DDFD}" dt="2020-02-12T11:17:52.579" v="2865" actId="20577"/>
          <ac:spMkLst>
            <pc:docMk/>
            <pc:sldMk cId="1567598748" sldId="555"/>
            <ac:spMk id="2" creationId="{2675CBFB-6946-4071-96C0-EB1235B5CE6E}"/>
          </ac:spMkLst>
        </pc:spChg>
      </pc:sldChg>
      <pc:sldChg chg="addSp delSp modSp add">
        <pc:chgData name="stephanie voss" userId="6785c3b0d69b5fb9" providerId="LiveId" clId="{F0B230E7-6677-4B12-9C77-64CB32A3DDFD}" dt="2020-02-12T11:19:26.866" v="2927" actId="1076"/>
        <pc:sldMkLst>
          <pc:docMk/>
          <pc:sldMk cId="2151490128" sldId="556"/>
        </pc:sldMkLst>
        <pc:spChg chg="mod">
          <ac:chgData name="stephanie voss" userId="6785c3b0d69b5fb9" providerId="LiveId" clId="{F0B230E7-6677-4B12-9C77-64CB32A3DDFD}" dt="2020-02-12T11:18:53.962" v="2916" actId="20577"/>
          <ac:spMkLst>
            <pc:docMk/>
            <pc:sldMk cId="2151490128" sldId="556"/>
            <ac:spMk id="2" creationId="{4E0C4AE8-BB1A-4180-83D8-7FD5F6434B3E}"/>
          </ac:spMkLst>
        </pc:spChg>
        <pc:spChg chg="del">
          <ac:chgData name="stephanie voss" userId="6785c3b0d69b5fb9" providerId="LiveId" clId="{F0B230E7-6677-4B12-9C77-64CB32A3DDFD}" dt="2020-02-12T11:19:01.787" v="2918" actId="478"/>
          <ac:spMkLst>
            <pc:docMk/>
            <pc:sldMk cId="2151490128" sldId="556"/>
            <ac:spMk id="3" creationId="{7B684752-81B0-4094-BD60-549FF5910E31}"/>
          </ac:spMkLst>
        </pc:spChg>
        <pc:spChg chg="add mod">
          <ac:chgData name="stephanie voss" userId="6785c3b0d69b5fb9" providerId="LiveId" clId="{F0B230E7-6677-4B12-9C77-64CB32A3DDFD}" dt="2020-02-12T11:19:21.681" v="2925" actId="1076"/>
          <ac:spMkLst>
            <pc:docMk/>
            <pc:sldMk cId="2151490128" sldId="556"/>
            <ac:spMk id="5" creationId="{A4CD4A40-6877-4208-B6FA-2C631C52CDF0}"/>
          </ac:spMkLst>
        </pc:spChg>
        <pc:spChg chg="add mod">
          <ac:chgData name="stephanie voss" userId="6785c3b0d69b5fb9" providerId="LiveId" clId="{F0B230E7-6677-4B12-9C77-64CB32A3DDFD}" dt="2020-02-12T11:19:24.004" v="2926" actId="1076"/>
          <ac:spMkLst>
            <pc:docMk/>
            <pc:sldMk cId="2151490128" sldId="556"/>
            <ac:spMk id="6" creationId="{C7F02C4E-C147-4226-9542-AB80894CC4D4}"/>
          </ac:spMkLst>
        </pc:spChg>
        <pc:spChg chg="add mod">
          <ac:chgData name="stephanie voss" userId="6785c3b0d69b5fb9" providerId="LiveId" clId="{F0B230E7-6677-4B12-9C77-64CB32A3DDFD}" dt="2020-02-12T11:19:26.866" v="2927" actId="1076"/>
          <ac:spMkLst>
            <pc:docMk/>
            <pc:sldMk cId="2151490128" sldId="556"/>
            <ac:spMk id="7" creationId="{ADE3E4BC-E9D9-4454-8E16-3B32C4347060}"/>
          </ac:spMkLst>
        </pc:spChg>
        <pc:spChg chg="add mod">
          <ac:chgData name="stephanie voss" userId="6785c3b0d69b5fb9" providerId="LiveId" clId="{F0B230E7-6677-4B12-9C77-64CB32A3DDFD}" dt="2020-02-12T11:19:17.383" v="2924" actId="1076"/>
          <ac:spMkLst>
            <pc:docMk/>
            <pc:sldMk cId="2151490128" sldId="556"/>
            <ac:spMk id="8" creationId="{A53C5CA3-2715-4BCB-AB18-05E625395217}"/>
          </ac:spMkLst>
        </pc:spChg>
      </pc:sldChg>
      <pc:sldChg chg="addSp delSp modSp add del">
        <pc:chgData name="stephanie voss" userId="6785c3b0d69b5fb9" providerId="LiveId" clId="{F0B230E7-6677-4B12-9C77-64CB32A3DDFD}" dt="2020-02-12T11:18:32.432" v="2893" actId="47"/>
        <pc:sldMkLst>
          <pc:docMk/>
          <pc:sldMk cId="3495504619" sldId="556"/>
        </pc:sldMkLst>
        <pc:spChg chg="mod">
          <ac:chgData name="stephanie voss" userId="6785c3b0d69b5fb9" providerId="LiveId" clId="{F0B230E7-6677-4B12-9C77-64CB32A3DDFD}" dt="2020-02-12T11:18:06.221" v="2886" actId="20577"/>
          <ac:spMkLst>
            <pc:docMk/>
            <pc:sldMk cId="3495504619" sldId="556"/>
            <ac:spMk id="2" creationId="{4EAE4DFF-6752-4E7E-B587-31661E221E08}"/>
          </ac:spMkLst>
        </pc:spChg>
        <pc:spChg chg="del">
          <ac:chgData name="stephanie voss" userId="6785c3b0d69b5fb9" providerId="LiveId" clId="{F0B230E7-6677-4B12-9C77-64CB32A3DDFD}" dt="2020-02-12T11:18:13.738" v="2887" actId="478"/>
          <ac:spMkLst>
            <pc:docMk/>
            <pc:sldMk cId="3495504619" sldId="556"/>
            <ac:spMk id="3" creationId="{16D0D2D5-2B70-48BC-BE24-8678BCBF9B59}"/>
          </ac:spMkLst>
        </pc:spChg>
        <pc:spChg chg="add mod">
          <ac:chgData name="stephanie voss" userId="6785c3b0d69b5fb9" providerId="LiveId" clId="{F0B230E7-6677-4B12-9C77-64CB32A3DDFD}" dt="2020-02-12T11:18:22.673" v="2891" actId="1076"/>
          <ac:spMkLst>
            <pc:docMk/>
            <pc:sldMk cId="3495504619" sldId="556"/>
            <ac:spMk id="5" creationId="{5A1D98AA-2127-45EA-9CD3-1649E2580F89}"/>
          </ac:spMkLst>
        </pc:spChg>
        <pc:spChg chg="add mod">
          <ac:chgData name="stephanie voss" userId="6785c3b0d69b5fb9" providerId="LiveId" clId="{F0B230E7-6677-4B12-9C77-64CB32A3DDFD}" dt="2020-02-12T11:18:18.437" v="2890" actId="1076"/>
          <ac:spMkLst>
            <pc:docMk/>
            <pc:sldMk cId="3495504619" sldId="556"/>
            <ac:spMk id="6" creationId="{3E8DDCA3-A4D1-4B1D-B4BE-655248842AAC}"/>
          </ac:spMkLst>
        </pc:spChg>
        <pc:spChg chg="add mod">
          <ac:chgData name="stephanie voss" userId="6785c3b0d69b5fb9" providerId="LiveId" clId="{F0B230E7-6677-4B12-9C77-64CB32A3DDFD}" dt="2020-02-12T11:18:28.183" v="2892" actId="1076"/>
          <ac:spMkLst>
            <pc:docMk/>
            <pc:sldMk cId="3495504619" sldId="556"/>
            <ac:spMk id="7" creationId="{54683491-095E-4DF1-B6A2-8FE5FFBE0150}"/>
          </ac:spMkLst>
        </pc:spChg>
        <pc:spChg chg="add mod">
          <ac:chgData name="stephanie voss" userId="6785c3b0d69b5fb9" providerId="LiveId" clId="{F0B230E7-6677-4B12-9C77-64CB32A3DDFD}" dt="2020-02-12T11:18:16.754" v="2889" actId="1076"/>
          <ac:spMkLst>
            <pc:docMk/>
            <pc:sldMk cId="3495504619" sldId="556"/>
            <ac:spMk id="8" creationId="{6B99B956-6892-4625-8AFB-3BB19105408E}"/>
          </ac:spMkLst>
        </pc:spChg>
      </pc:sldChg>
      <pc:sldChg chg="modSp add">
        <pc:chgData name="stephanie voss" userId="6785c3b0d69b5fb9" providerId="LiveId" clId="{F0B230E7-6677-4B12-9C77-64CB32A3DDFD}" dt="2020-02-12T16:02:21.338" v="3048" actId="20577"/>
        <pc:sldMkLst>
          <pc:docMk/>
          <pc:sldMk cId="807064622" sldId="557"/>
        </pc:sldMkLst>
        <pc:spChg chg="mod">
          <ac:chgData name="stephanie voss" userId="6785c3b0d69b5fb9" providerId="LiveId" clId="{F0B230E7-6677-4B12-9C77-64CB32A3DDFD}" dt="2020-02-12T16:02:21.338" v="3048" actId="20577"/>
          <ac:spMkLst>
            <pc:docMk/>
            <pc:sldMk cId="807064622" sldId="557"/>
            <ac:spMk id="2" creationId="{38566684-975E-443F-B602-0B8C075CFFAE}"/>
          </ac:spMkLst>
        </pc:spChg>
      </pc:sldChg>
      <pc:sldChg chg="addSp delSp modSp add del">
        <pc:chgData name="stephanie voss" userId="6785c3b0d69b5fb9" providerId="LiveId" clId="{F0B230E7-6677-4B12-9C77-64CB32A3DDFD}" dt="2020-02-12T11:20:17.984" v="2945" actId="47"/>
        <pc:sldMkLst>
          <pc:docMk/>
          <pc:sldMk cId="1381950969" sldId="557"/>
        </pc:sldMkLst>
        <pc:spChg chg="mod">
          <ac:chgData name="stephanie voss" userId="6785c3b0d69b5fb9" providerId="LiveId" clId="{F0B230E7-6677-4B12-9C77-64CB32A3DDFD}" dt="2020-02-12T11:19:52.474" v="2939" actId="20577"/>
          <ac:spMkLst>
            <pc:docMk/>
            <pc:sldMk cId="1381950969" sldId="557"/>
            <ac:spMk id="2" creationId="{685D798B-15AE-4A11-8BCE-B68C36BE9CCB}"/>
          </ac:spMkLst>
        </pc:spChg>
        <pc:spChg chg="del">
          <ac:chgData name="stephanie voss" userId="6785c3b0d69b5fb9" providerId="LiveId" clId="{F0B230E7-6677-4B12-9C77-64CB32A3DDFD}" dt="2020-02-12T11:19:58.219" v="2940" actId="478"/>
          <ac:spMkLst>
            <pc:docMk/>
            <pc:sldMk cId="1381950969" sldId="557"/>
            <ac:spMk id="3" creationId="{235CA0B8-78DC-41E1-B923-648ED2491420}"/>
          </ac:spMkLst>
        </pc:spChg>
        <pc:spChg chg="add mod">
          <ac:chgData name="stephanie voss" userId="6785c3b0d69b5fb9" providerId="LiveId" clId="{F0B230E7-6677-4B12-9C77-64CB32A3DDFD}" dt="2020-02-12T11:20:09.734" v="2944" actId="1076"/>
          <ac:spMkLst>
            <pc:docMk/>
            <pc:sldMk cId="1381950969" sldId="557"/>
            <ac:spMk id="5" creationId="{6E6B0BF0-48A6-44D2-8A39-7F8ADF35B492}"/>
          </ac:spMkLst>
        </pc:spChg>
      </pc:sldChg>
      <pc:sldChg chg="modSp add">
        <pc:chgData name="stephanie voss" userId="6785c3b0d69b5fb9" providerId="LiveId" clId="{F0B230E7-6677-4B12-9C77-64CB32A3DDFD}" dt="2020-02-12T16:02:08.666" v="3036" actId="20577"/>
        <pc:sldMkLst>
          <pc:docMk/>
          <pc:sldMk cId="2202764248" sldId="558"/>
        </pc:sldMkLst>
        <pc:spChg chg="mod">
          <ac:chgData name="stephanie voss" userId="6785c3b0d69b5fb9" providerId="LiveId" clId="{F0B230E7-6677-4B12-9C77-64CB32A3DDFD}" dt="2020-02-12T16:02:08.666" v="3036" actId="20577"/>
          <ac:spMkLst>
            <pc:docMk/>
            <pc:sldMk cId="2202764248" sldId="558"/>
            <ac:spMk id="2" creationId="{104E5E59-66B6-4D77-B711-267B16F63EF1}"/>
          </ac:spMkLst>
        </pc:spChg>
      </pc:sldChg>
      <pc:sldMasterChg chg="delSldLayout">
        <pc:chgData name="stephanie voss" userId="6785c3b0d69b5fb9" providerId="LiveId" clId="{F0B230E7-6677-4B12-9C77-64CB32A3DDFD}" dt="2020-02-12T10:49:12.363" v="2188" actId="47"/>
        <pc:sldMasterMkLst>
          <pc:docMk/>
          <pc:sldMasterMk cId="300464794" sldId="2147483648"/>
        </pc:sldMasterMkLst>
        <pc:sldLayoutChg chg="del">
          <pc:chgData name="stephanie voss" userId="6785c3b0d69b5fb9" providerId="LiveId" clId="{F0B230E7-6677-4B12-9C77-64CB32A3DDFD}" dt="2020-02-12T10:49:11.480" v="2186" actId="47"/>
          <pc:sldLayoutMkLst>
            <pc:docMk/>
            <pc:sldMasterMk cId="300464794" sldId="2147483648"/>
            <pc:sldLayoutMk cId="756498272" sldId="2147483871"/>
          </pc:sldLayoutMkLst>
        </pc:sldLayoutChg>
        <pc:sldLayoutChg chg="del">
          <pc:chgData name="stephanie voss" userId="6785c3b0d69b5fb9" providerId="LiveId" clId="{F0B230E7-6677-4B12-9C77-64CB32A3DDFD}" dt="2020-02-12T10:49:08.048" v="2170" actId="47"/>
          <pc:sldLayoutMkLst>
            <pc:docMk/>
            <pc:sldMasterMk cId="300464794" sldId="2147483648"/>
            <pc:sldLayoutMk cId="1170280275" sldId="2147483872"/>
          </pc:sldLayoutMkLst>
        </pc:sldLayoutChg>
        <pc:sldLayoutChg chg="del">
          <pc:chgData name="stephanie voss" userId="6785c3b0d69b5fb9" providerId="LiveId" clId="{F0B230E7-6677-4B12-9C77-64CB32A3DDFD}" dt="2020-02-12T10:49:08.200" v="2171" actId="47"/>
          <pc:sldLayoutMkLst>
            <pc:docMk/>
            <pc:sldMasterMk cId="300464794" sldId="2147483648"/>
            <pc:sldLayoutMk cId="2553527831" sldId="2147483873"/>
          </pc:sldLayoutMkLst>
        </pc:sldLayoutChg>
        <pc:sldLayoutChg chg="del">
          <pc:chgData name="stephanie voss" userId="6785c3b0d69b5fb9" providerId="LiveId" clId="{F0B230E7-6677-4B12-9C77-64CB32A3DDFD}" dt="2020-02-12T10:49:08.427" v="2172" actId="47"/>
          <pc:sldLayoutMkLst>
            <pc:docMk/>
            <pc:sldMasterMk cId="300464794" sldId="2147483648"/>
            <pc:sldLayoutMk cId="74965336" sldId="2147483874"/>
          </pc:sldLayoutMkLst>
        </pc:sldLayoutChg>
        <pc:sldLayoutChg chg="del">
          <pc:chgData name="stephanie voss" userId="6785c3b0d69b5fb9" providerId="LiveId" clId="{F0B230E7-6677-4B12-9C77-64CB32A3DDFD}" dt="2020-02-12T10:49:10.336" v="2182" actId="47"/>
          <pc:sldLayoutMkLst>
            <pc:docMk/>
            <pc:sldMasterMk cId="300464794" sldId="2147483648"/>
            <pc:sldLayoutMk cId="560590929" sldId="2147483875"/>
          </pc:sldLayoutMkLst>
        </pc:sldLayoutChg>
        <pc:sldLayoutChg chg="del">
          <pc:chgData name="stephanie voss" userId="6785c3b0d69b5fb9" providerId="LiveId" clId="{F0B230E7-6677-4B12-9C77-64CB32A3DDFD}" dt="2020-02-12T10:49:10.704" v="2184" actId="47"/>
          <pc:sldLayoutMkLst>
            <pc:docMk/>
            <pc:sldMasterMk cId="300464794" sldId="2147483648"/>
            <pc:sldLayoutMk cId="1263606448" sldId="2147483876"/>
          </pc:sldLayoutMkLst>
        </pc:sldLayoutChg>
        <pc:sldLayoutChg chg="del">
          <pc:chgData name="stephanie voss" userId="6785c3b0d69b5fb9" providerId="LiveId" clId="{F0B230E7-6677-4B12-9C77-64CB32A3DDFD}" dt="2020-02-12T10:49:10.888" v="2185" actId="47"/>
          <pc:sldLayoutMkLst>
            <pc:docMk/>
            <pc:sldMasterMk cId="300464794" sldId="2147483648"/>
            <pc:sldLayoutMk cId="4072055943" sldId="2147483877"/>
          </pc:sldLayoutMkLst>
        </pc:sldLayoutChg>
        <pc:sldLayoutChg chg="del">
          <pc:chgData name="stephanie voss" userId="6785c3b0d69b5fb9" providerId="LiveId" clId="{F0B230E7-6677-4B12-9C77-64CB32A3DDFD}" dt="2020-02-12T10:49:11.692" v="2187" actId="47"/>
          <pc:sldLayoutMkLst>
            <pc:docMk/>
            <pc:sldMasterMk cId="300464794" sldId="2147483648"/>
            <pc:sldLayoutMk cId="877874710" sldId="2147483878"/>
          </pc:sldLayoutMkLst>
        </pc:sldLayoutChg>
        <pc:sldLayoutChg chg="del">
          <pc:chgData name="stephanie voss" userId="6785c3b0d69b5fb9" providerId="LiveId" clId="{F0B230E7-6677-4B12-9C77-64CB32A3DDFD}" dt="2020-02-12T10:49:12.363" v="2188" actId="47"/>
          <pc:sldLayoutMkLst>
            <pc:docMk/>
            <pc:sldMasterMk cId="300464794" sldId="2147483648"/>
            <pc:sldLayoutMk cId="4047885842" sldId="2147483879"/>
          </pc:sldLayoutMkLst>
        </pc:sldLayoutChg>
      </pc:sldMasterChg>
    </pc:docChg>
  </pc:docChgLst>
  <pc:docChgLst>
    <pc:chgData name="stephanie voss" userId="6785c3b0d69b5fb9" providerId="LiveId" clId="{58E2A34F-F942-47BA-A236-F09668BF4054}"/>
    <pc:docChg chg="undo custSel addSld delSld modSld sldOrd modSection">
      <pc:chgData name="stephanie voss" userId="6785c3b0d69b5fb9" providerId="LiveId" clId="{58E2A34F-F942-47BA-A236-F09668BF4054}" dt="2020-03-04T16:41:35.440" v="14079" actId="164"/>
      <pc:docMkLst>
        <pc:docMk/>
      </pc:docMkLst>
      <pc:sldChg chg="modSp">
        <pc:chgData name="stephanie voss" userId="6785c3b0d69b5fb9" providerId="LiveId" clId="{58E2A34F-F942-47BA-A236-F09668BF4054}" dt="2020-03-04T10:30:32.334" v="34" actId="20577"/>
        <pc:sldMkLst>
          <pc:docMk/>
          <pc:sldMk cId="1792101053" sldId="462"/>
        </pc:sldMkLst>
        <pc:spChg chg="mod">
          <ac:chgData name="stephanie voss" userId="6785c3b0d69b5fb9" providerId="LiveId" clId="{58E2A34F-F942-47BA-A236-F09668BF4054}" dt="2020-03-04T10:30:32.334" v="34" actId="20577"/>
          <ac:spMkLst>
            <pc:docMk/>
            <pc:sldMk cId="1792101053" sldId="462"/>
            <ac:spMk id="3" creationId="{00000000-0000-0000-0000-000000000000}"/>
          </ac:spMkLst>
        </pc:spChg>
      </pc:sldChg>
      <pc:sldChg chg="del">
        <pc:chgData name="stephanie voss" userId="6785c3b0d69b5fb9" providerId="LiveId" clId="{58E2A34F-F942-47BA-A236-F09668BF4054}" dt="2020-03-04T10:30:43.050" v="36" actId="47"/>
        <pc:sldMkLst>
          <pc:docMk/>
          <pc:sldMk cId="829135592" sldId="535"/>
        </pc:sldMkLst>
      </pc:sldChg>
      <pc:sldChg chg="del">
        <pc:chgData name="stephanie voss" userId="6785c3b0d69b5fb9" providerId="LiveId" clId="{58E2A34F-F942-47BA-A236-F09668BF4054}" dt="2020-03-04T10:30:45.411" v="38" actId="47"/>
        <pc:sldMkLst>
          <pc:docMk/>
          <pc:sldMk cId="3102344281" sldId="536"/>
        </pc:sldMkLst>
      </pc:sldChg>
      <pc:sldChg chg="del">
        <pc:chgData name="stephanie voss" userId="6785c3b0d69b5fb9" providerId="LiveId" clId="{58E2A34F-F942-47BA-A236-F09668BF4054}" dt="2020-03-04T10:30:45.630" v="39" actId="47"/>
        <pc:sldMkLst>
          <pc:docMk/>
          <pc:sldMk cId="291724812" sldId="537"/>
        </pc:sldMkLst>
      </pc:sldChg>
      <pc:sldChg chg="del">
        <pc:chgData name="stephanie voss" userId="6785c3b0d69b5fb9" providerId="LiveId" clId="{58E2A34F-F942-47BA-A236-F09668BF4054}" dt="2020-03-04T10:30:45.803" v="40" actId="47"/>
        <pc:sldMkLst>
          <pc:docMk/>
          <pc:sldMk cId="2221933303" sldId="538"/>
        </pc:sldMkLst>
      </pc:sldChg>
      <pc:sldChg chg="del">
        <pc:chgData name="stephanie voss" userId="6785c3b0d69b5fb9" providerId="LiveId" clId="{58E2A34F-F942-47BA-A236-F09668BF4054}" dt="2020-03-04T10:30:46.010" v="41" actId="47"/>
        <pc:sldMkLst>
          <pc:docMk/>
          <pc:sldMk cId="150103058" sldId="539"/>
        </pc:sldMkLst>
      </pc:sldChg>
      <pc:sldChg chg="del">
        <pc:chgData name="stephanie voss" userId="6785c3b0d69b5fb9" providerId="LiveId" clId="{58E2A34F-F942-47BA-A236-F09668BF4054}" dt="2020-03-04T10:30:46.188" v="42" actId="47"/>
        <pc:sldMkLst>
          <pc:docMk/>
          <pc:sldMk cId="970393319" sldId="540"/>
        </pc:sldMkLst>
      </pc:sldChg>
      <pc:sldChg chg="del">
        <pc:chgData name="stephanie voss" userId="6785c3b0d69b5fb9" providerId="LiveId" clId="{58E2A34F-F942-47BA-A236-F09668BF4054}" dt="2020-03-04T10:30:46.382" v="43" actId="47"/>
        <pc:sldMkLst>
          <pc:docMk/>
          <pc:sldMk cId="2063060674" sldId="542"/>
        </pc:sldMkLst>
      </pc:sldChg>
      <pc:sldChg chg="del">
        <pc:chgData name="stephanie voss" userId="6785c3b0d69b5fb9" providerId="LiveId" clId="{58E2A34F-F942-47BA-A236-F09668BF4054}" dt="2020-03-04T10:30:46.603" v="44" actId="47"/>
        <pc:sldMkLst>
          <pc:docMk/>
          <pc:sldMk cId="3536423626" sldId="543"/>
        </pc:sldMkLst>
      </pc:sldChg>
      <pc:sldChg chg="del">
        <pc:chgData name="stephanie voss" userId="6785c3b0d69b5fb9" providerId="LiveId" clId="{58E2A34F-F942-47BA-A236-F09668BF4054}" dt="2020-03-04T10:30:46.751" v="45" actId="47"/>
        <pc:sldMkLst>
          <pc:docMk/>
          <pc:sldMk cId="62564160" sldId="544"/>
        </pc:sldMkLst>
      </pc:sldChg>
      <pc:sldChg chg="del">
        <pc:chgData name="stephanie voss" userId="6785c3b0d69b5fb9" providerId="LiveId" clId="{58E2A34F-F942-47BA-A236-F09668BF4054}" dt="2020-03-04T10:30:46.970" v="46" actId="47"/>
        <pc:sldMkLst>
          <pc:docMk/>
          <pc:sldMk cId="2745130446" sldId="546"/>
        </pc:sldMkLst>
      </pc:sldChg>
      <pc:sldChg chg="del">
        <pc:chgData name="stephanie voss" userId="6785c3b0d69b5fb9" providerId="LiveId" clId="{58E2A34F-F942-47BA-A236-F09668BF4054}" dt="2020-03-04T10:30:47.168" v="47" actId="47"/>
        <pc:sldMkLst>
          <pc:docMk/>
          <pc:sldMk cId="4088624748" sldId="547"/>
        </pc:sldMkLst>
      </pc:sldChg>
      <pc:sldChg chg="del">
        <pc:chgData name="stephanie voss" userId="6785c3b0d69b5fb9" providerId="LiveId" clId="{58E2A34F-F942-47BA-A236-F09668BF4054}" dt="2020-03-04T10:30:47.279" v="48" actId="47"/>
        <pc:sldMkLst>
          <pc:docMk/>
          <pc:sldMk cId="1460837213" sldId="548"/>
        </pc:sldMkLst>
      </pc:sldChg>
      <pc:sldChg chg="del">
        <pc:chgData name="stephanie voss" userId="6785c3b0d69b5fb9" providerId="LiveId" clId="{58E2A34F-F942-47BA-A236-F09668BF4054}" dt="2020-03-04T10:30:47.453" v="49" actId="47"/>
        <pc:sldMkLst>
          <pc:docMk/>
          <pc:sldMk cId="1019457517" sldId="549"/>
        </pc:sldMkLst>
      </pc:sldChg>
      <pc:sldChg chg="del">
        <pc:chgData name="stephanie voss" userId="6785c3b0d69b5fb9" providerId="LiveId" clId="{58E2A34F-F942-47BA-A236-F09668BF4054}" dt="2020-03-04T10:30:47.675" v="50" actId="47"/>
        <pc:sldMkLst>
          <pc:docMk/>
          <pc:sldMk cId="2040627883" sldId="550"/>
        </pc:sldMkLst>
      </pc:sldChg>
      <pc:sldChg chg="del">
        <pc:chgData name="stephanie voss" userId="6785c3b0d69b5fb9" providerId="LiveId" clId="{58E2A34F-F942-47BA-A236-F09668BF4054}" dt="2020-03-04T10:30:47.824" v="51" actId="47"/>
        <pc:sldMkLst>
          <pc:docMk/>
          <pc:sldMk cId="1681414134" sldId="551"/>
        </pc:sldMkLst>
      </pc:sldChg>
      <pc:sldChg chg="del">
        <pc:chgData name="stephanie voss" userId="6785c3b0d69b5fb9" providerId="LiveId" clId="{58E2A34F-F942-47BA-A236-F09668BF4054}" dt="2020-03-04T10:30:48.711" v="53" actId="47"/>
        <pc:sldMkLst>
          <pc:docMk/>
          <pc:sldMk cId="3686744935" sldId="552"/>
        </pc:sldMkLst>
      </pc:sldChg>
      <pc:sldChg chg="del">
        <pc:chgData name="stephanie voss" userId="6785c3b0d69b5fb9" providerId="LiveId" clId="{58E2A34F-F942-47BA-A236-F09668BF4054}" dt="2020-03-04T10:30:48.057" v="52" actId="47"/>
        <pc:sldMkLst>
          <pc:docMk/>
          <pc:sldMk cId="1482256378" sldId="553"/>
        </pc:sldMkLst>
      </pc:sldChg>
      <pc:sldChg chg="delSp modSp">
        <pc:chgData name="stephanie voss" userId="6785c3b0d69b5fb9" providerId="LiveId" clId="{58E2A34F-F942-47BA-A236-F09668BF4054}" dt="2020-03-04T10:30:54.854" v="55" actId="478"/>
        <pc:sldMkLst>
          <pc:docMk/>
          <pc:sldMk cId="3009431443" sldId="554"/>
        </pc:sldMkLst>
        <pc:spChg chg="del mod">
          <ac:chgData name="stephanie voss" userId="6785c3b0d69b5fb9" providerId="LiveId" clId="{58E2A34F-F942-47BA-A236-F09668BF4054}" dt="2020-03-04T10:30:54.854" v="55" actId="478"/>
          <ac:spMkLst>
            <pc:docMk/>
            <pc:sldMk cId="3009431443" sldId="554"/>
            <ac:spMk id="4" creationId="{8AA44395-1637-40E1-8320-A0FF61A6E9B5}"/>
          </ac:spMkLst>
        </pc:spChg>
      </pc:sldChg>
      <pc:sldChg chg="addSp modSp">
        <pc:chgData name="stephanie voss" userId="6785c3b0d69b5fb9" providerId="LiveId" clId="{58E2A34F-F942-47BA-A236-F09668BF4054}" dt="2020-03-04T15:51:41.282" v="10470" actId="20577"/>
        <pc:sldMkLst>
          <pc:docMk/>
          <pc:sldMk cId="1567598748" sldId="555"/>
        </pc:sldMkLst>
        <pc:spChg chg="mod">
          <ac:chgData name="stephanie voss" userId="6785c3b0d69b5fb9" providerId="LiveId" clId="{58E2A34F-F942-47BA-A236-F09668BF4054}" dt="2020-03-04T15:39:27.402" v="10192" actId="20577"/>
          <ac:spMkLst>
            <pc:docMk/>
            <pc:sldMk cId="1567598748" sldId="555"/>
            <ac:spMk id="2" creationId="{2675CBFB-6946-4071-96C0-EB1235B5CE6E}"/>
          </ac:spMkLst>
        </pc:spChg>
        <pc:spChg chg="mod">
          <ac:chgData name="stephanie voss" userId="6785c3b0d69b5fb9" providerId="LiveId" clId="{58E2A34F-F942-47BA-A236-F09668BF4054}" dt="2020-03-04T15:51:41.282" v="10470" actId="20577"/>
          <ac:spMkLst>
            <pc:docMk/>
            <pc:sldMk cId="1567598748" sldId="555"/>
            <ac:spMk id="3" creationId="{9C002C49-BDEA-4744-96EC-1E3ABA3C2224}"/>
          </ac:spMkLst>
        </pc:spChg>
        <pc:picChg chg="add">
          <ac:chgData name="stephanie voss" userId="6785c3b0d69b5fb9" providerId="LiveId" clId="{58E2A34F-F942-47BA-A236-F09668BF4054}" dt="2020-03-04T14:09:18.590" v="8610"/>
          <ac:picMkLst>
            <pc:docMk/>
            <pc:sldMk cId="1567598748" sldId="555"/>
            <ac:picMk id="5" creationId="{A69E20EE-E71C-4FCD-A0D4-473D21573B64}"/>
          </ac:picMkLst>
        </pc:picChg>
      </pc:sldChg>
      <pc:sldChg chg="del">
        <pc:chgData name="stephanie voss" userId="6785c3b0d69b5fb9" providerId="LiveId" clId="{58E2A34F-F942-47BA-A236-F09668BF4054}" dt="2020-03-04T10:30:42.521" v="35" actId="47"/>
        <pc:sldMkLst>
          <pc:docMk/>
          <pc:sldMk cId="2151490128" sldId="556"/>
        </pc:sldMkLst>
      </pc:sldChg>
      <pc:sldChg chg="modSp del">
        <pc:chgData name="stephanie voss" userId="6785c3b0d69b5fb9" providerId="LiveId" clId="{58E2A34F-F942-47BA-A236-F09668BF4054}" dt="2020-03-04T16:00:05.104" v="10745" actId="47"/>
        <pc:sldMkLst>
          <pc:docMk/>
          <pc:sldMk cId="807064622" sldId="557"/>
        </pc:sldMkLst>
        <pc:spChg chg="mod">
          <ac:chgData name="stephanie voss" userId="6785c3b0d69b5fb9" providerId="LiveId" clId="{58E2A34F-F942-47BA-A236-F09668BF4054}" dt="2020-03-04T14:08:44.144" v="8600" actId="20577"/>
          <ac:spMkLst>
            <pc:docMk/>
            <pc:sldMk cId="807064622" sldId="557"/>
            <ac:spMk id="2" creationId="{38566684-975E-443F-B602-0B8C075CFFAE}"/>
          </ac:spMkLst>
        </pc:spChg>
      </pc:sldChg>
      <pc:sldChg chg="del">
        <pc:chgData name="stephanie voss" userId="6785c3b0d69b5fb9" providerId="LiveId" clId="{58E2A34F-F942-47BA-A236-F09668BF4054}" dt="2020-03-04T10:30:43.748" v="37" actId="47"/>
        <pc:sldMkLst>
          <pc:docMk/>
          <pc:sldMk cId="2202764248" sldId="558"/>
        </pc:sldMkLst>
      </pc:sldChg>
      <pc:sldChg chg="modSp add del">
        <pc:chgData name="stephanie voss" userId="6785c3b0d69b5fb9" providerId="LiveId" clId="{58E2A34F-F942-47BA-A236-F09668BF4054}" dt="2020-03-04T14:09:40.808" v="8612" actId="47"/>
        <pc:sldMkLst>
          <pc:docMk/>
          <pc:sldMk cId="4226563500" sldId="558"/>
        </pc:sldMkLst>
        <pc:spChg chg="mod">
          <ac:chgData name="stephanie voss" userId="6785c3b0d69b5fb9" providerId="LiveId" clId="{58E2A34F-F942-47BA-A236-F09668BF4054}" dt="2020-03-04T10:38:25.037" v="278" actId="20577"/>
          <ac:spMkLst>
            <pc:docMk/>
            <pc:sldMk cId="4226563500" sldId="558"/>
            <ac:spMk id="2" creationId="{8F1B25FB-CEB2-4541-8BAF-D00F37EC7FAC}"/>
          </ac:spMkLst>
        </pc:spChg>
        <pc:spChg chg="mod">
          <ac:chgData name="stephanie voss" userId="6785c3b0d69b5fb9" providerId="LiveId" clId="{58E2A34F-F942-47BA-A236-F09668BF4054}" dt="2020-03-04T10:38:38.863" v="323" actId="20577"/>
          <ac:spMkLst>
            <pc:docMk/>
            <pc:sldMk cId="4226563500" sldId="558"/>
            <ac:spMk id="3" creationId="{B70AAB46-0013-4E68-A247-9764E957FC46}"/>
          </ac:spMkLst>
        </pc:spChg>
      </pc:sldChg>
      <pc:sldChg chg="addSp modSp add del">
        <pc:chgData name="stephanie voss" userId="6785c3b0d69b5fb9" providerId="LiveId" clId="{58E2A34F-F942-47BA-A236-F09668BF4054}" dt="2020-03-04T14:10:08.830" v="8613" actId="47"/>
        <pc:sldMkLst>
          <pc:docMk/>
          <pc:sldMk cId="292892747" sldId="559"/>
        </pc:sldMkLst>
        <pc:spChg chg="mod">
          <ac:chgData name="stephanie voss" userId="6785c3b0d69b5fb9" providerId="LiveId" clId="{58E2A34F-F942-47BA-A236-F09668BF4054}" dt="2020-03-04T10:41:29.083" v="372" actId="20577"/>
          <ac:spMkLst>
            <pc:docMk/>
            <pc:sldMk cId="292892747" sldId="559"/>
            <ac:spMk id="2" creationId="{8F1B25FB-CEB2-4541-8BAF-D00F37EC7FAC}"/>
          </ac:spMkLst>
        </pc:spChg>
        <pc:spChg chg="mod">
          <ac:chgData name="stephanie voss" userId="6785c3b0d69b5fb9" providerId="LiveId" clId="{58E2A34F-F942-47BA-A236-F09668BF4054}" dt="2020-03-04T10:45:07.746" v="515" actId="1076"/>
          <ac:spMkLst>
            <pc:docMk/>
            <pc:sldMk cId="292892747" sldId="559"/>
            <ac:spMk id="3" creationId="{B70AAB46-0013-4E68-A247-9764E957FC46}"/>
          </ac:spMkLst>
        </pc:spChg>
        <pc:spChg chg="add mod">
          <ac:chgData name="stephanie voss" userId="6785c3b0d69b5fb9" providerId="LiveId" clId="{58E2A34F-F942-47BA-A236-F09668BF4054}" dt="2020-03-04T10:45:27.719" v="562" actId="20577"/>
          <ac:spMkLst>
            <pc:docMk/>
            <pc:sldMk cId="292892747" sldId="559"/>
            <ac:spMk id="6" creationId="{4B22C49C-1F44-4FA8-A67F-9BF993DF8E49}"/>
          </ac:spMkLst>
        </pc:spChg>
        <pc:spChg chg="add mod">
          <ac:chgData name="stephanie voss" userId="6785c3b0d69b5fb9" providerId="LiveId" clId="{58E2A34F-F942-47BA-A236-F09668BF4054}" dt="2020-03-04T10:47:59.666" v="580" actId="1076"/>
          <ac:spMkLst>
            <pc:docMk/>
            <pc:sldMk cId="292892747" sldId="559"/>
            <ac:spMk id="8" creationId="{42338D3A-E74F-4AD9-B1E3-48CA75E0DCF3}"/>
          </ac:spMkLst>
        </pc:spChg>
        <pc:spChg chg="add mod">
          <ac:chgData name="stephanie voss" userId="6785c3b0d69b5fb9" providerId="LiveId" clId="{58E2A34F-F942-47BA-A236-F09668BF4054}" dt="2020-03-04T10:48:09.265" v="583" actId="14100"/>
          <ac:spMkLst>
            <pc:docMk/>
            <pc:sldMk cId="292892747" sldId="559"/>
            <ac:spMk id="9" creationId="{17DED0E8-838C-437A-AD85-A8F44386244F}"/>
          </ac:spMkLst>
        </pc:spChg>
        <pc:spChg chg="add mod">
          <ac:chgData name="stephanie voss" userId="6785c3b0d69b5fb9" providerId="LiveId" clId="{58E2A34F-F942-47BA-A236-F09668BF4054}" dt="2020-03-04T10:48:22.321" v="589" actId="1076"/>
          <ac:spMkLst>
            <pc:docMk/>
            <pc:sldMk cId="292892747" sldId="559"/>
            <ac:spMk id="10" creationId="{A7749797-D0DE-400D-839D-0E5217DF91BB}"/>
          </ac:spMkLst>
        </pc:spChg>
        <pc:spChg chg="add mod">
          <ac:chgData name="stephanie voss" userId="6785c3b0d69b5fb9" providerId="LiveId" clId="{58E2A34F-F942-47BA-A236-F09668BF4054}" dt="2020-03-04T10:48:35.792" v="597" actId="20577"/>
          <ac:spMkLst>
            <pc:docMk/>
            <pc:sldMk cId="292892747" sldId="559"/>
            <ac:spMk id="11" creationId="{24EAAD5B-9A2C-4C53-8BBD-3B8F8DFAB14B}"/>
          </ac:spMkLst>
        </pc:spChg>
        <pc:graphicFrameChg chg="add mod">
          <ac:chgData name="stephanie voss" userId="6785c3b0d69b5fb9" providerId="LiveId" clId="{58E2A34F-F942-47BA-A236-F09668BF4054}" dt="2020-03-04T10:45:05.935" v="514" actId="1076"/>
          <ac:graphicFrameMkLst>
            <pc:docMk/>
            <pc:sldMk cId="292892747" sldId="559"/>
            <ac:graphicFrameMk id="5" creationId="{603890C5-7319-4C44-BD92-BC7751D645E7}"/>
          </ac:graphicFrameMkLst>
        </pc:graphicFrameChg>
        <pc:graphicFrameChg chg="add mod">
          <ac:chgData name="stephanie voss" userId="6785c3b0d69b5fb9" providerId="LiveId" clId="{58E2A34F-F942-47BA-A236-F09668BF4054}" dt="2020-03-04T10:47:12.556" v="571" actId="207"/>
          <ac:graphicFrameMkLst>
            <pc:docMk/>
            <pc:sldMk cId="292892747" sldId="559"/>
            <ac:graphicFrameMk id="7" creationId="{A99A015B-4299-4571-A17E-52097D756662}"/>
          </ac:graphicFrameMkLst>
        </pc:graphicFrameChg>
      </pc:sldChg>
      <pc:sldChg chg="modSp add del ord">
        <pc:chgData name="stephanie voss" userId="6785c3b0d69b5fb9" providerId="LiveId" clId="{58E2A34F-F942-47BA-A236-F09668BF4054}" dt="2020-03-04T14:09:38.038" v="8611" actId="47"/>
        <pc:sldMkLst>
          <pc:docMk/>
          <pc:sldMk cId="2879549099" sldId="560"/>
        </pc:sldMkLst>
        <pc:spChg chg="mod">
          <ac:chgData name="stephanie voss" userId="6785c3b0d69b5fb9" providerId="LiveId" clId="{58E2A34F-F942-47BA-A236-F09668BF4054}" dt="2020-03-04T11:10:14.690" v="1554" actId="20577"/>
          <ac:spMkLst>
            <pc:docMk/>
            <pc:sldMk cId="2879549099" sldId="560"/>
            <ac:spMk id="2" creationId="{8F1B25FB-CEB2-4541-8BAF-D00F37EC7FAC}"/>
          </ac:spMkLst>
        </pc:spChg>
        <pc:spChg chg="mod">
          <ac:chgData name="stephanie voss" userId="6785c3b0d69b5fb9" providerId="LiveId" clId="{58E2A34F-F942-47BA-A236-F09668BF4054}" dt="2020-03-04T11:10:21.154" v="1558" actId="20577"/>
          <ac:spMkLst>
            <pc:docMk/>
            <pc:sldMk cId="2879549099" sldId="560"/>
            <ac:spMk id="3" creationId="{B70AAB46-0013-4E68-A247-9764E957FC46}"/>
          </ac:spMkLst>
        </pc:spChg>
      </pc:sldChg>
      <pc:sldChg chg="addSp delSp modSp add">
        <pc:chgData name="stephanie voss" userId="6785c3b0d69b5fb9" providerId="LiveId" clId="{58E2A34F-F942-47BA-A236-F09668BF4054}" dt="2020-03-04T15:42:22.416" v="10203" actId="20577"/>
        <pc:sldMkLst>
          <pc:docMk/>
          <pc:sldMk cId="2698305998" sldId="561"/>
        </pc:sldMkLst>
        <pc:spChg chg="mod">
          <ac:chgData name="stephanie voss" userId="6785c3b0d69b5fb9" providerId="LiveId" clId="{58E2A34F-F942-47BA-A236-F09668BF4054}" dt="2020-03-04T11:38:39.935" v="1735" actId="20577"/>
          <ac:spMkLst>
            <pc:docMk/>
            <pc:sldMk cId="2698305998" sldId="561"/>
            <ac:spMk id="2" creationId="{36BA13DB-FC26-4C73-A1FB-3FEA47C51DDC}"/>
          </ac:spMkLst>
        </pc:spChg>
        <pc:spChg chg="mod">
          <ac:chgData name="stephanie voss" userId="6785c3b0d69b5fb9" providerId="LiveId" clId="{58E2A34F-F942-47BA-A236-F09668BF4054}" dt="2020-03-04T15:42:03.077" v="10200" actId="20577"/>
          <ac:spMkLst>
            <pc:docMk/>
            <pc:sldMk cId="2698305998" sldId="561"/>
            <ac:spMk id="3" creationId="{13C2EC0D-E290-4C57-983B-8FC9ABCF3781}"/>
          </ac:spMkLst>
        </pc:spChg>
        <pc:spChg chg="add mod">
          <ac:chgData name="stephanie voss" userId="6785c3b0d69b5fb9" providerId="LiveId" clId="{58E2A34F-F942-47BA-A236-F09668BF4054}" dt="2020-03-04T15:42:22.416" v="10203" actId="20577"/>
          <ac:spMkLst>
            <pc:docMk/>
            <pc:sldMk cId="2698305998" sldId="561"/>
            <ac:spMk id="9" creationId="{90C331CC-6F39-43B3-82A0-7AD7769D62ED}"/>
          </ac:spMkLst>
        </pc:spChg>
        <pc:picChg chg="add mod">
          <ac:chgData name="stephanie voss" userId="6785c3b0d69b5fb9" providerId="LiveId" clId="{58E2A34F-F942-47BA-A236-F09668BF4054}" dt="2020-03-04T12:09:19.798" v="2115" actId="1076"/>
          <ac:picMkLst>
            <pc:docMk/>
            <pc:sldMk cId="2698305998" sldId="561"/>
            <ac:picMk id="5" creationId="{D60778C1-E307-480B-BBCC-62F5326AD678}"/>
          </ac:picMkLst>
        </pc:picChg>
        <pc:picChg chg="add del mod">
          <ac:chgData name="stephanie voss" userId="6785c3b0d69b5fb9" providerId="LiveId" clId="{58E2A34F-F942-47BA-A236-F09668BF4054}" dt="2020-03-04T12:09:14.579" v="2112" actId="478"/>
          <ac:picMkLst>
            <pc:docMk/>
            <pc:sldMk cId="2698305998" sldId="561"/>
            <ac:picMk id="6" creationId="{E9E50BDF-E749-4029-9208-468A0DD916FB}"/>
          </ac:picMkLst>
        </pc:picChg>
        <pc:picChg chg="add del mod">
          <ac:chgData name="stephanie voss" userId="6785c3b0d69b5fb9" providerId="LiveId" clId="{58E2A34F-F942-47BA-A236-F09668BF4054}" dt="2020-03-04T12:10:35.186" v="2120" actId="478"/>
          <ac:picMkLst>
            <pc:docMk/>
            <pc:sldMk cId="2698305998" sldId="561"/>
            <ac:picMk id="7" creationId="{500CEE01-8059-46E8-A2D7-A9D70EE0E1AF}"/>
          </ac:picMkLst>
        </pc:picChg>
        <pc:picChg chg="add del mod">
          <ac:chgData name="stephanie voss" userId="6785c3b0d69b5fb9" providerId="LiveId" clId="{58E2A34F-F942-47BA-A236-F09668BF4054}" dt="2020-03-04T12:11:16.282" v="2123" actId="478"/>
          <ac:picMkLst>
            <pc:docMk/>
            <pc:sldMk cId="2698305998" sldId="561"/>
            <ac:picMk id="8" creationId="{07170C6F-2CDE-46C6-A93B-51059B2CEF12}"/>
          </ac:picMkLst>
        </pc:picChg>
        <pc:picChg chg="add mod">
          <ac:chgData name="stephanie voss" userId="6785c3b0d69b5fb9" providerId="LiveId" clId="{58E2A34F-F942-47BA-A236-F09668BF4054}" dt="2020-03-04T12:13:20.277" v="2241" actId="1076"/>
          <ac:picMkLst>
            <pc:docMk/>
            <pc:sldMk cId="2698305998" sldId="561"/>
            <ac:picMk id="10" creationId="{D848C167-3AD2-4CB5-9F53-F23AFA1744A6}"/>
          </ac:picMkLst>
        </pc:picChg>
        <pc:picChg chg="add del">
          <ac:chgData name="stephanie voss" userId="6785c3b0d69b5fb9" providerId="LiveId" clId="{58E2A34F-F942-47BA-A236-F09668BF4054}" dt="2020-03-04T12:13:33.713" v="2244" actId="478"/>
          <ac:picMkLst>
            <pc:docMk/>
            <pc:sldMk cId="2698305998" sldId="561"/>
            <ac:picMk id="11" creationId="{701B6B9A-917A-490E-94F3-8E1FDFDE125F}"/>
          </ac:picMkLst>
        </pc:picChg>
      </pc:sldChg>
      <pc:sldChg chg="delSp del">
        <pc:chgData name="stephanie voss" userId="6785c3b0d69b5fb9" providerId="LiveId" clId="{58E2A34F-F942-47BA-A236-F09668BF4054}" dt="2020-03-04T15:42:49.093" v="10204" actId="47"/>
        <pc:sldMkLst>
          <pc:docMk/>
          <pc:sldMk cId="3056505548" sldId="562"/>
        </pc:sldMkLst>
        <pc:picChg chg="del">
          <ac:chgData name="stephanie voss" userId="6785c3b0d69b5fb9" providerId="LiveId" clId="{58E2A34F-F942-47BA-A236-F09668BF4054}" dt="2020-03-04T12:13:30.795" v="2243" actId="478"/>
          <ac:picMkLst>
            <pc:docMk/>
            <pc:sldMk cId="3056505548" sldId="562"/>
            <ac:picMk id="11" creationId="{701B6B9A-917A-490E-94F3-8E1FDFDE125F}"/>
          </ac:picMkLst>
        </pc:picChg>
      </pc:sldChg>
      <pc:sldChg chg="addSp delSp modSp add">
        <pc:chgData name="stephanie voss" userId="6785c3b0d69b5fb9" providerId="LiveId" clId="{58E2A34F-F942-47BA-A236-F09668BF4054}" dt="2020-03-04T15:46:22.709" v="10299" actId="1076"/>
        <pc:sldMkLst>
          <pc:docMk/>
          <pc:sldMk cId="1804207734" sldId="563"/>
        </pc:sldMkLst>
        <pc:spChg chg="del">
          <ac:chgData name="stephanie voss" userId="6785c3b0d69b5fb9" providerId="LiveId" clId="{58E2A34F-F942-47BA-A236-F09668BF4054}" dt="2020-03-04T12:13:47.291" v="2247" actId="478"/>
          <ac:spMkLst>
            <pc:docMk/>
            <pc:sldMk cId="1804207734" sldId="563"/>
            <ac:spMk id="3" creationId="{13C2EC0D-E290-4C57-983B-8FC9ABCF3781}"/>
          </ac:spMkLst>
        </pc:spChg>
        <pc:spChg chg="add del mod">
          <ac:chgData name="stephanie voss" userId="6785c3b0d69b5fb9" providerId="LiveId" clId="{58E2A34F-F942-47BA-A236-F09668BF4054}" dt="2020-03-04T12:13:49.389" v="2248" actId="478"/>
          <ac:spMkLst>
            <pc:docMk/>
            <pc:sldMk cId="1804207734" sldId="563"/>
            <ac:spMk id="7" creationId="{0890EB96-CC56-4383-BF50-0107CE2141B3}"/>
          </ac:spMkLst>
        </pc:spChg>
        <pc:spChg chg="mod">
          <ac:chgData name="stephanie voss" userId="6785c3b0d69b5fb9" providerId="LiveId" clId="{58E2A34F-F942-47BA-A236-F09668BF4054}" dt="2020-03-04T12:15:27.022" v="2376" actId="20577"/>
          <ac:spMkLst>
            <pc:docMk/>
            <pc:sldMk cId="1804207734" sldId="563"/>
            <ac:spMk id="9" creationId="{90C331CC-6F39-43B3-82A0-7AD7769D62ED}"/>
          </ac:spMkLst>
        </pc:spChg>
        <pc:spChg chg="add mod">
          <ac:chgData name="stephanie voss" userId="6785c3b0d69b5fb9" providerId="LiveId" clId="{58E2A34F-F942-47BA-A236-F09668BF4054}" dt="2020-03-04T15:46:15.120" v="10298" actId="20577"/>
          <ac:spMkLst>
            <pc:docMk/>
            <pc:sldMk cId="1804207734" sldId="563"/>
            <ac:spMk id="11" creationId="{3C5F6FC2-FDD0-4011-8E7D-A2321B128041}"/>
          </ac:spMkLst>
        </pc:spChg>
        <pc:picChg chg="del">
          <ac:chgData name="stephanie voss" userId="6785c3b0d69b5fb9" providerId="LiveId" clId="{58E2A34F-F942-47BA-A236-F09668BF4054}" dt="2020-03-04T12:13:43.720" v="2246" actId="478"/>
          <ac:picMkLst>
            <pc:docMk/>
            <pc:sldMk cId="1804207734" sldId="563"/>
            <ac:picMk id="5" creationId="{D60778C1-E307-480B-BBCC-62F5326AD678}"/>
          </ac:picMkLst>
        </pc:picChg>
        <pc:picChg chg="add mod">
          <ac:chgData name="stephanie voss" userId="6785c3b0d69b5fb9" providerId="LiveId" clId="{58E2A34F-F942-47BA-A236-F09668BF4054}" dt="2020-03-04T12:14:28.238" v="2274" actId="1076"/>
          <ac:picMkLst>
            <pc:docMk/>
            <pc:sldMk cId="1804207734" sldId="563"/>
            <ac:picMk id="8" creationId="{ED9E47D9-446A-4B96-B8FA-60B575ADBE34}"/>
          </ac:picMkLst>
        </pc:picChg>
        <pc:picChg chg="del">
          <ac:chgData name="stephanie voss" userId="6785c3b0d69b5fb9" providerId="LiveId" clId="{58E2A34F-F942-47BA-A236-F09668BF4054}" dt="2020-03-04T12:14:06.405" v="2272" actId="478"/>
          <ac:picMkLst>
            <pc:docMk/>
            <pc:sldMk cId="1804207734" sldId="563"/>
            <ac:picMk id="10" creationId="{D848C167-3AD2-4CB5-9F53-F23AFA1744A6}"/>
          </ac:picMkLst>
        </pc:picChg>
        <pc:picChg chg="add mod modCrop">
          <ac:chgData name="stephanie voss" userId="6785c3b0d69b5fb9" providerId="LiveId" clId="{58E2A34F-F942-47BA-A236-F09668BF4054}" dt="2020-03-04T15:46:22.709" v="10299" actId="1076"/>
          <ac:picMkLst>
            <pc:docMk/>
            <pc:sldMk cId="1804207734" sldId="563"/>
            <ac:picMk id="12" creationId="{8AB1BF31-3603-4C56-892A-44876746B784}"/>
          </ac:picMkLst>
        </pc:picChg>
      </pc:sldChg>
      <pc:sldChg chg="addSp delSp modSp add del ord">
        <pc:chgData name="stephanie voss" userId="6785c3b0d69b5fb9" providerId="LiveId" clId="{58E2A34F-F942-47BA-A236-F09668BF4054}" dt="2020-03-04T13:03:10.450" v="4546" actId="47"/>
        <pc:sldMkLst>
          <pc:docMk/>
          <pc:sldMk cId="57531912" sldId="564"/>
        </pc:sldMkLst>
        <pc:spChg chg="mod">
          <ac:chgData name="stephanie voss" userId="6785c3b0d69b5fb9" providerId="LiveId" clId="{58E2A34F-F942-47BA-A236-F09668BF4054}" dt="2020-03-04T12:58:45.370" v="4150" actId="20577"/>
          <ac:spMkLst>
            <pc:docMk/>
            <pc:sldMk cId="57531912" sldId="564"/>
            <ac:spMk id="2" creationId="{2675CBFB-6946-4071-96C0-EB1235B5CE6E}"/>
          </ac:spMkLst>
        </pc:spChg>
        <pc:spChg chg="mod">
          <ac:chgData name="stephanie voss" userId="6785c3b0d69b5fb9" providerId="LiveId" clId="{58E2A34F-F942-47BA-A236-F09668BF4054}" dt="2020-03-04T12:59:15.163" v="4249" actId="20577"/>
          <ac:spMkLst>
            <pc:docMk/>
            <pc:sldMk cId="57531912" sldId="564"/>
            <ac:spMk id="3" creationId="{9C002C49-BDEA-4744-96EC-1E3ABA3C2224}"/>
          </ac:spMkLst>
        </pc:spChg>
        <pc:picChg chg="add mod modCrop">
          <ac:chgData name="stephanie voss" userId="6785c3b0d69b5fb9" providerId="LiveId" clId="{58E2A34F-F942-47BA-A236-F09668BF4054}" dt="2020-03-04T12:53:10.260" v="3900" actId="732"/>
          <ac:picMkLst>
            <pc:docMk/>
            <pc:sldMk cId="57531912" sldId="564"/>
            <ac:picMk id="5" creationId="{DAF88B59-110B-4725-A4EE-8833887E929E}"/>
          </ac:picMkLst>
        </pc:picChg>
        <pc:picChg chg="add mod">
          <ac:chgData name="stephanie voss" userId="6785c3b0d69b5fb9" providerId="LiveId" clId="{58E2A34F-F942-47BA-A236-F09668BF4054}" dt="2020-03-04T12:53:14.788" v="3901" actId="1076"/>
          <ac:picMkLst>
            <pc:docMk/>
            <pc:sldMk cId="57531912" sldId="564"/>
            <ac:picMk id="6" creationId="{2B82B0F6-F1C4-4BE8-A3EA-0AC347CFA82B}"/>
          </ac:picMkLst>
        </pc:picChg>
        <pc:picChg chg="add del mod">
          <ac:chgData name="stephanie voss" userId="6785c3b0d69b5fb9" providerId="LiveId" clId="{58E2A34F-F942-47BA-A236-F09668BF4054}" dt="2020-03-04T12:32:10.458" v="3282" actId="478"/>
          <ac:picMkLst>
            <pc:docMk/>
            <pc:sldMk cId="57531912" sldId="564"/>
            <ac:picMk id="7" creationId="{E54323A0-3FE7-4921-92B7-3D81106A96B9}"/>
          </ac:picMkLst>
        </pc:picChg>
        <pc:picChg chg="add del mod">
          <ac:chgData name="stephanie voss" userId="6785c3b0d69b5fb9" providerId="LiveId" clId="{58E2A34F-F942-47BA-A236-F09668BF4054}" dt="2020-03-04T12:32:11.068" v="3283" actId="478"/>
          <ac:picMkLst>
            <pc:docMk/>
            <pc:sldMk cId="57531912" sldId="564"/>
            <ac:picMk id="8" creationId="{BCB14AB3-B950-4007-ABDA-3DAE704DA7D4}"/>
          </ac:picMkLst>
        </pc:picChg>
      </pc:sldChg>
      <pc:sldChg chg="addSp delSp modSp add ord modNotesTx">
        <pc:chgData name="stephanie voss" userId="6785c3b0d69b5fb9" providerId="LiveId" clId="{58E2A34F-F942-47BA-A236-F09668BF4054}" dt="2020-03-04T15:35:36.133" v="10069" actId="1076"/>
        <pc:sldMkLst>
          <pc:docMk/>
          <pc:sldMk cId="3971119482" sldId="565"/>
        </pc:sldMkLst>
        <pc:spChg chg="mod">
          <ac:chgData name="stephanie voss" userId="6785c3b0d69b5fb9" providerId="LiveId" clId="{58E2A34F-F942-47BA-A236-F09668BF4054}" dt="2020-03-04T14:08:56.570" v="8609" actId="20577"/>
          <ac:spMkLst>
            <pc:docMk/>
            <pc:sldMk cId="3971119482" sldId="565"/>
            <ac:spMk id="2" creationId="{2675CBFB-6946-4071-96C0-EB1235B5CE6E}"/>
          </ac:spMkLst>
        </pc:spChg>
        <pc:spChg chg="mod">
          <ac:chgData name="stephanie voss" userId="6785c3b0d69b5fb9" providerId="LiveId" clId="{58E2A34F-F942-47BA-A236-F09668BF4054}" dt="2020-03-04T15:35:29.683" v="10068" actId="20577"/>
          <ac:spMkLst>
            <pc:docMk/>
            <pc:sldMk cId="3971119482" sldId="565"/>
            <ac:spMk id="3" creationId="{9C002C49-BDEA-4744-96EC-1E3ABA3C2224}"/>
          </ac:spMkLst>
        </pc:spChg>
        <pc:picChg chg="mod">
          <ac:chgData name="stephanie voss" userId="6785c3b0d69b5fb9" providerId="LiveId" clId="{58E2A34F-F942-47BA-A236-F09668BF4054}" dt="2020-03-04T15:35:36.133" v="10069" actId="1076"/>
          <ac:picMkLst>
            <pc:docMk/>
            <pc:sldMk cId="3971119482" sldId="565"/>
            <ac:picMk id="5" creationId="{DAF88B59-110B-4725-A4EE-8833887E929E}"/>
          </ac:picMkLst>
        </pc:picChg>
        <pc:picChg chg="del mod">
          <ac:chgData name="stephanie voss" userId="6785c3b0d69b5fb9" providerId="LiveId" clId="{58E2A34F-F942-47BA-A236-F09668BF4054}" dt="2020-03-04T12:57:15.737" v="4103" actId="21"/>
          <ac:picMkLst>
            <pc:docMk/>
            <pc:sldMk cId="3971119482" sldId="565"/>
            <ac:picMk id="6" creationId="{2B82B0F6-F1C4-4BE8-A3EA-0AC347CFA82B}"/>
          </ac:picMkLst>
        </pc:picChg>
        <pc:picChg chg="add mod">
          <ac:chgData name="stephanie voss" userId="6785c3b0d69b5fb9" providerId="LiveId" clId="{58E2A34F-F942-47BA-A236-F09668BF4054}" dt="2020-03-04T15:35:36.133" v="10069" actId="1076"/>
          <ac:picMkLst>
            <pc:docMk/>
            <pc:sldMk cId="3971119482" sldId="565"/>
            <ac:picMk id="7" creationId="{3FBD721A-ABF5-48DC-9125-6D97C90D9AB1}"/>
          </ac:picMkLst>
        </pc:picChg>
      </pc:sldChg>
      <pc:sldChg chg="addSp delSp modSp add modNotesTx">
        <pc:chgData name="stephanie voss" userId="6785c3b0d69b5fb9" providerId="LiveId" clId="{58E2A34F-F942-47BA-A236-F09668BF4054}" dt="2020-03-04T15:58:16.907" v="10744" actId="1076"/>
        <pc:sldMkLst>
          <pc:docMk/>
          <pc:sldMk cId="1645469711" sldId="566"/>
        </pc:sldMkLst>
        <pc:spChg chg="mod">
          <ac:chgData name="stephanie voss" userId="6785c3b0d69b5fb9" providerId="LiveId" clId="{58E2A34F-F942-47BA-A236-F09668BF4054}" dt="2020-03-04T13:07:24.949" v="4754" actId="20577"/>
          <ac:spMkLst>
            <pc:docMk/>
            <pc:sldMk cId="1645469711" sldId="566"/>
            <ac:spMk id="2" creationId="{2675CBFB-6946-4071-96C0-EB1235B5CE6E}"/>
          </ac:spMkLst>
        </pc:spChg>
        <pc:spChg chg="mod">
          <ac:chgData name="stephanie voss" userId="6785c3b0d69b5fb9" providerId="LiveId" clId="{58E2A34F-F942-47BA-A236-F09668BF4054}" dt="2020-03-04T15:58:16.907" v="10744" actId="1076"/>
          <ac:spMkLst>
            <pc:docMk/>
            <pc:sldMk cId="1645469711" sldId="566"/>
            <ac:spMk id="3" creationId="{9C002C49-BDEA-4744-96EC-1E3ABA3C2224}"/>
          </ac:spMkLst>
        </pc:spChg>
        <pc:spChg chg="add del mod">
          <ac:chgData name="stephanie voss" userId="6785c3b0d69b5fb9" providerId="LiveId" clId="{58E2A34F-F942-47BA-A236-F09668BF4054}" dt="2020-03-04T13:17:57.068" v="5497" actId="478"/>
          <ac:spMkLst>
            <pc:docMk/>
            <pc:sldMk cId="1645469711" sldId="566"/>
            <ac:spMk id="17" creationId="{7A96D790-BE55-4CE0-AA38-5DBD8730B920}"/>
          </ac:spMkLst>
        </pc:spChg>
        <pc:picChg chg="mod">
          <ac:chgData name="stephanie voss" userId="6785c3b0d69b5fb9" providerId="LiveId" clId="{58E2A34F-F942-47BA-A236-F09668BF4054}" dt="2020-03-04T15:56:26.384" v="10589" actId="1076"/>
          <ac:picMkLst>
            <pc:docMk/>
            <pc:sldMk cId="1645469711" sldId="566"/>
            <ac:picMk id="5" creationId="{DAF88B59-110B-4725-A4EE-8833887E929E}"/>
          </ac:picMkLst>
        </pc:picChg>
        <pc:picChg chg="del">
          <ac:chgData name="stephanie voss" userId="6785c3b0d69b5fb9" providerId="LiveId" clId="{58E2A34F-F942-47BA-A236-F09668BF4054}" dt="2020-03-04T13:07:28.013" v="4755" actId="478"/>
          <ac:picMkLst>
            <pc:docMk/>
            <pc:sldMk cId="1645469711" sldId="566"/>
            <ac:picMk id="7" creationId="{3FBD721A-ABF5-48DC-9125-6D97C90D9AB1}"/>
          </ac:picMkLst>
        </pc:picChg>
        <pc:picChg chg="add mod">
          <ac:chgData name="stephanie voss" userId="6785c3b0d69b5fb9" providerId="LiveId" clId="{58E2A34F-F942-47BA-A236-F09668BF4054}" dt="2020-03-04T13:15:48.907" v="5482" actId="14100"/>
          <ac:picMkLst>
            <pc:docMk/>
            <pc:sldMk cId="1645469711" sldId="566"/>
            <ac:picMk id="8" creationId="{0BB50E3E-D3E8-4E2C-89EE-D970A6B21AA3}"/>
          </ac:picMkLst>
        </pc:picChg>
        <pc:picChg chg="add mod">
          <ac:chgData name="stephanie voss" userId="6785c3b0d69b5fb9" providerId="LiveId" clId="{58E2A34F-F942-47BA-A236-F09668BF4054}" dt="2020-03-04T13:15:37.043" v="5476" actId="14100"/>
          <ac:picMkLst>
            <pc:docMk/>
            <pc:sldMk cId="1645469711" sldId="566"/>
            <ac:picMk id="9" creationId="{8B837515-03E9-4E16-9D5D-EDFC030B9D28}"/>
          </ac:picMkLst>
        </pc:picChg>
        <pc:picChg chg="add mod modCrop">
          <ac:chgData name="stephanie voss" userId="6785c3b0d69b5fb9" providerId="LiveId" clId="{58E2A34F-F942-47BA-A236-F09668BF4054}" dt="2020-03-04T13:16:26.436" v="5494" actId="1076"/>
          <ac:picMkLst>
            <pc:docMk/>
            <pc:sldMk cId="1645469711" sldId="566"/>
            <ac:picMk id="10" creationId="{3A9F2971-67C2-4039-9C52-070324CD44F6}"/>
          </ac:picMkLst>
        </pc:picChg>
        <pc:picChg chg="add mod">
          <ac:chgData name="stephanie voss" userId="6785c3b0d69b5fb9" providerId="LiveId" clId="{58E2A34F-F942-47BA-A236-F09668BF4054}" dt="2020-03-04T13:16:02.075" v="5488" actId="1076"/>
          <ac:picMkLst>
            <pc:docMk/>
            <pc:sldMk cId="1645469711" sldId="566"/>
            <ac:picMk id="11" creationId="{38946A49-0806-4A12-AF9A-E8640592E15B}"/>
          </ac:picMkLst>
        </pc:picChg>
        <pc:picChg chg="add mod">
          <ac:chgData name="stephanie voss" userId="6785c3b0d69b5fb9" providerId="LiveId" clId="{58E2A34F-F942-47BA-A236-F09668BF4054}" dt="2020-03-04T13:16:06.435" v="5489" actId="1076"/>
          <ac:picMkLst>
            <pc:docMk/>
            <pc:sldMk cId="1645469711" sldId="566"/>
            <ac:picMk id="13" creationId="{71430F9B-7CC5-456C-8A32-6EA9E158B1C0}"/>
          </ac:picMkLst>
        </pc:picChg>
        <pc:picChg chg="add mod">
          <ac:chgData name="stephanie voss" userId="6785c3b0d69b5fb9" providerId="LiveId" clId="{58E2A34F-F942-47BA-A236-F09668BF4054}" dt="2020-03-04T13:16:14.755" v="5492" actId="1076"/>
          <ac:picMkLst>
            <pc:docMk/>
            <pc:sldMk cId="1645469711" sldId="566"/>
            <ac:picMk id="14" creationId="{86B5C8B9-9050-4B03-A7F0-499F8F4C300C}"/>
          </ac:picMkLst>
        </pc:picChg>
        <pc:picChg chg="add del mod">
          <ac:chgData name="stephanie voss" userId="6785c3b0d69b5fb9" providerId="LiveId" clId="{58E2A34F-F942-47BA-A236-F09668BF4054}" dt="2020-03-04T13:18:05.984" v="5502" actId="478"/>
          <ac:picMkLst>
            <pc:docMk/>
            <pc:sldMk cId="1645469711" sldId="566"/>
            <ac:picMk id="16" creationId="{95910858-5B08-4023-BF76-C7D5C4CA22E9}"/>
          </ac:picMkLst>
        </pc:picChg>
      </pc:sldChg>
      <pc:sldChg chg="addSp delSp modSp add modNotesTx">
        <pc:chgData name="stephanie voss" userId="6785c3b0d69b5fb9" providerId="LiveId" clId="{58E2A34F-F942-47BA-A236-F09668BF4054}" dt="2020-03-04T15:55:53.343" v="10587" actId="20577"/>
        <pc:sldMkLst>
          <pc:docMk/>
          <pc:sldMk cId="812970463" sldId="567"/>
        </pc:sldMkLst>
        <pc:spChg chg="mod">
          <ac:chgData name="stephanie voss" userId="6785c3b0d69b5fb9" providerId="LiveId" clId="{58E2A34F-F942-47BA-A236-F09668BF4054}" dt="2020-03-04T13:19:54.183" v="5546" actId="20577"/>
          <ac:spMkLst>
            <pc:docMk/>
            <pc:sldMk cId="812970463" sldId="567"/>
            <ac:spMk id="2" creationId="{2675CBFB-6946-4071-96C0-EB1235B5CE6E}"/>
          </ac:spMkLst>
        </pc:spChg>
        <pc:spChg chg="del mod">
          <ac:chgData name="stephanie voss" userId="6785c3b0d69b5fb9" providerId="LiveId" clId="{58E2A34F-F942-47BA-A236-F09668BF4054}" dt="2020-03-04T13:20:08.083" v="5554" actId="478"/>
          <ac:spMkLst>
            <pc:docMk/>
            <pc:sldMk cId="812970463" sldId="567"/>
            <ac:spMk id="3" creationId="{9C002C49-BDEA-4744-96EC-1E3ABA3C2224}"/>
          </ac:spMkLst>
        </pc:spChg>
        <pc:spChg chg="add mod">
          <ac:chgData name="stephanie voss" userId="6785c3b0d69b5fb9" providerId="LiveId" clId="{58E2A34F-F942-47BA-A236-F09668BF4054}" dt="2020-03-04T15:55:53.343" v="10587" actId="20577"/>
          <ac:spMkLst>
            <pc:docMk/>
            <pc:sldMk cId="812970463" sldId="567"/>
            <ac:spMk id="7" creationId="{7B375520-975F-45EB-AFF1-9C440B16ACC2}"/>
          </ac:spMkLst>
        </pc:spChg>
        <pc:spChg chg="add del mod">
          <ac:chgData name="stephanie voss" userId="6785c3b0d69b5fb9" providerId="LiveId" clId="{58E2A34F-F942-47BA-A236-F09668BF4054}" dt="2020-03-04T13:23:33.504" v="5570" actId="478"/>
          <ac:spMkLst>
            <pc:docMk/>
            <pc:sldMk cId="812970463" sldId="567"/>
            <ac:spMk id="15" creationId="{04DC1879-B217-4F1D-ADC9-D109E82FF193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16" creationId="{7C639614-5F99-425F-8B61-97DB4003C563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17" creationId="{44CED6D8-B682-4EC5-8882-328E0758737F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18" creationId="{98C007A8-A1A9-44CA-ABF2-CC4C87BE2884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19" creationId="{3E1E7BB8-7DF5-4B4C-B7EC-A49EB9FCECEB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0" creationId="{7889B8B7-CC3D-487A-90EB-F4DC28D65964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1" creationId="{362EE655-D531-4A86-8299-946F171C3379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2" creationId="{355ADF4F-3E26-4676-BB29-81C3B1F7D347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3" creationId="{62AF3AB4-CD0D-41FD-9B85-7F0F611B15DE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4" creationId="{01FAB3BA-184A-4B6E-8FDE-94AF607C0BC6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5" creationId="{21A10F34-7011-48B0-8890-DAD0C45F81E2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6" creationId="{5DEEE613-C827-45FA-87C9-B1BAEA25DD56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7" creationId="{B4FCBB5E-830B-4EBB-86D8-8C23D38E9E72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8" creationId="{7CBA400C-FDEC-4473-8BD4-D6A2B0304EC7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29" creationId="{158A6E72-6D0A-481F-A8F4-E486A18B4C60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0" creationId="{A7D96CD8-9C5D-46E5-8186-6A536269A04C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1" creationId="{5993393A-58D3-4640-93F8-299F4948525F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2" creationId="{DA8BA14C-C304-42EB-9C04-57301BDEED00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3" creationId="{8E02CD47-DFAA-4CA6-BC2D-A2FC4815DB5A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4" creationId="{EFDF64A7-6DBE-403D-8E7B-13135AA47467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5" creationId="{EB47EAE5-CD13-4DC2-9436-ED84E30831D9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6" creationId="{7DBCF887-C1BA-403B-8561-E6CD16453E20}"/>
          </ac:spMkLst>
        </pc:spChg>
        <pc:spChg chg="add mod">
          <ac:chgData name="stephanie voss" userId="6785c3b0d69b5fb9" providerId="LiveId" clId="{58E2A34F-F942-47BA-A236-F09668BF4054}" dt="2020-03-04T15:21:24.379" v="9590"/>
          <ac:spMkLst>
            <pc:docMk/>
            <pc:sldMk cId="812970463" sldId="567"/>
            <ac:spMk id="37" creationId="{5C420592-6343-4DF8-8BA6-1736DAC3976E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8" creationId="{056C0D32-4CFE-48E7-A868-ABF5CEBF0B44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39" creationId="{B243EA20-9360-4AAA-8932-6BE66DF5F363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0" creationId="{78F4538C-99C2-4EFE-9FF5-343FE01C476D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1" creationId="{6BC6C129-618B-42F2-ACAD-D5B7FF59F9A9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2" creationId="{B4E1E7BE-7020-42D6-90E9-2D0EF385738A}"/>
          </ac:spMkLst>
        </pc:spChg>
        <pc:spChg chg="add del mod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20.922" v="9284" actId="478"/>
          <ac:spMkLst>
            <pc:docMk/>
            <pc:sldMk cId="812970463" sldId="567"/>
            <ac:spMk id="44" creationId="{9F96FC64-E646-4015-9C37-B84B97BCE531}"/>
          </ac:spMkLst>
        </pc:spChg>
        <pc:grpChg chg="add mod">
          <ac:chgData name="stephanie voss" userId="6785c3b0d69b5fb9" providerId="LiveId" clId="{58E2A34F-F942-47BA-A236-F09668BF4054}" dt="2020-03-04T15:55:17.528" v="10533" actId="1076"/>
          <ac:grpSpMkLst>
            <pc:docMk/>
            <pc:sldMk cId="812970463" sldId="567"/>
            <ac:grpSpMk id="45" creationId="{2C90B97A-E904-4ABF-8FF3-AB96A58529BF}"/>
          </ac:grpSpMkLst>
        </pc:grpChg>
        <pc:picChg chg="del">
          <ac:chgData name="stephanie voss" userId="6785c3b0d69b5fb9" providerId="LiveId" clId="{58E2A34F-F942-47BA-A236-F09668BF4054}" dt="2020-03-04T13:22:36.958" v="5566" actId="478"/>
          <ac:picMkLst>
            <pc:docMk/>
            <pc:sldMk cId="812970463" sldId="567"/>
            <ac:picMk id="5" creationId="{DAF88B59-110B-4725-A4EE-8833887E929E}"/>
          </ac:picMkLst>
        </pc:picChg>
        <pc:picChg chg="del">
          <ac:chgData name="stephanie voss" userId="6785c3b0d69b5fb9" providerId="LiveId" clId="{58E2A34F-F942-47BA-A236-F09668BF4054}" dt="2020-03-04T13:20:00.811" v="5549" actId="478"/>
          <ac:picMkLst>
            <pc:docMk/>
            <pc:sldMk cId="812970463" sldId="567"/>
            <ac:picMk id="8" creationId="{0BB50E3E-D3E8-4E2C-89EE-D970A6B21AA3}"/>
          </ac:picMkLst>
        </pc:picChg>
        <pc:picChg chg="del">
          <ac:chgData name="stephanie voss" userId="6785c3b0d69b5fb9" providerId="LiveId" clId="{58E2A34F-F942-47BA-A236-F09668BF4054}" dt="2020-03-04T13:20:01.310" v="5550" actId="478"/>
          <ac:picMkLst>
            <pc:docMk/>
            <pc:sldMk cId="812970463" sldId="567"/>
            <ac:picMk id="9" creationId="{8B837515-03E9-4E16-9D5D-EDFC030B9D28}"/>
          </ac:picMkLst>
        </pc:picChg>
        <pc:picChg chg="del">
          <ac:chgData name="stephanie voss" userId="6785c3b0d69b5fb9" providerId="LiveId" clId="{58E2A34F-F942-47BA-A236-F09668BF4054}" dt="2020-03-04T13:20:02.184" v="5551" actId="478"/>
          <ac:picMkLst>
            <pc:docMk/>
            <pc:sldMk cId="812970463" sldId="567"/>
            <ac:picMk id="10" creationId="{3A9F2971-67C2-4039-9C52-070324CD44F6}"/>
          </ac:picMkLst>
        </pc:picChg>
        <pc:picChg chg="del">
          <ac:chgData name="stephanie voss" userId="6785c3b0d69b5fb9" providerId="LiveId" clId="{58E2A34F-F942-47BA-A236-F09668BF4054}" dt="2020-03-04T13:19:59.736" v="5547" actId="478"/>
          <ac:picMkLst>
            <pc:docMk/>
            <pc:sldMk cId="812970463" sldId="567"/>
            <ac:picMk id="11" creationId="{38946A49-0806-4A12-AF9A-E8640592E15B}"/>
          </ac:picMkLst>
        </pc:picChg>
        <pc:picChg chg="add del mod">
          <ac:chgData name="stephanie voss" userId="6785c3b0d69b5fb9" providerId="LiveId" clId="{58E2A34F-F942-47BA-A236-F09668BF4054}" dt="2020-03-04T13:34:07.273" v="5987" actId="478"/>
          <ac:picMkLst>
            <pc:docMk/>
            <pc:sldMk cId="812970463" sldId="567"/>
            <ac:picMk id="12" creationId="{C39771F6-AC6A-4EB3-A4CA-05AD39219FE0}"/>
          </ac:picMkLst>
        </pc:picChg>
        <pc:picChg chg="del">
          <ac:chgData name="stephanie voss" userId="6785c3b0d69b5fb9" providerId="LiveId" clId="{58E2A34F-F942-47BA-A236-F09668BF4054}" dt="2020-03-04T13:20:00.387" v="5548" actId="478"/>
          <ac:picMkLst>
            <pc:docMk/>
            <pc:sldMk cId="812970463" sldId="567"/>
            <ac:picMk id="13" creationId="{71430F9B-7CC5-456C-8A32-6EA9E158B1C0}"/>
          </ac:picMkLst>
        </pc:picChg>
        <pc:picChg chg="del">
          <ac:chgData name="stephanie voss" userId="6785c3b0d69b5fb9" providerId="LiveId" clId="{58E2A34F-F942-47BA-A236-F09668BF4054}" dt="2020-03-04T13:20:02.847" v="5552" actId="478"/>
          <ac:picMkLst>
            <pc:docMk/>
            <pc:sldMk cId="812970463" sldId="567"/>
            <ac:picMk id="14" creationId="{86B5C8B9-9050-4B03-A7F0-499F8F4C300C}"/>
          </ac:picMkLst>
        </pc:picChg>
      </pc:sldChg>
      <pc:sldChg chg="addSp delSp modSp add modNotesTx">
        <pc:chgData name="stephanie voss" userId="6785c3b0d69b5fb9" providerId="LiveId" clId="{58E2A34F-F942-47BA-A236-F09668BF4054}" dt="2020-03-04T15:36:14.341" v="10075" actId="1076"/>
        <pc:sldMkLst>
          <pc:docMk/>
          <pc:sldMk cId="2840545138" sldId="568"/>
        </pc:sldMkLst>
        <pc:spChg chg="add mod">
          <ac:chgData name="stephanie voss" userId="6785c3b0d69b5fb9" providerId="LiveId" clId="{58E2A34F-F942-47BA-A236-F09668BF4054}" dt="2020-03-04T15:36:14.341" v="10075" actId="1076"/>
          <ac:spMkLst>
            <pc:docMk/>
            <pc:sldMk cId="2840545138" sldId="568"/>
            <ac:spMk id="3" creationId="{FD0034F1-CA0F-4950-A924-25F1D99832E2}"/>
          </ac:spMkLst>
        </pc:spChg>
        <pc:spChg chg="mod">
          <ac:chgData name="stephanie voss" userId="6785c3b0d69b5fb9" providerId="LiveId" clId="{58E2A34F-F942-47BA-A236-F09668BF4054}" dt="2020-03-04T15:36:07.179" v="10074" actId="20577"/>
          <ac:spMkLst>
            <pc:docMk/>
            <pc:sldMk cId="2840545138" sldId="568"/>
            <ac:spMk id="7" creationId="{7B375520-975F-45EB-AFF1-9C440B16ACC2}"/>
          </ac:spMkLst>
        </pc:spChg>
        <pc:spChg chg="del mod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0" creationId="{A7D96CD8-9C5D-46E5-8186-6A536269A04C}"/>
          </ac:spMkLst>
        </pc:spChg>
        <pc:spChg chg="del mod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6" creationId="{7DBCF887-C1BA-403B-8561-E6CD16453E20}"/>
          </ac:spMkLst>
        </pc:spChg>
        <pc:spChg chg="mod">
          <ac:chgData name="stephanie voss" userId="6785c3b0d69b5fb9" providerId="LiveId" clId="{58E2A34F-F942-47BA-A236-F09668BF4054}" dt="2020-03-04T15:05:29.363" v="9288" actId="20577"/>
          <ac:spMkLst>
            <pc:docMk/>
            <pc:sldMk cId="2840545138" sldId="568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26.108" v="9286" actId="478"/>
          <ac:spMkLst>
            <pc:docMk/>
            <pc:sldMk cId="2840545138" sldId="568"/>
            <ac:spMk id="44" creationId="{8B14F261-10B9-4178-A2D8-99DB4EF60433}"/>
          </ac:spMkLst>
        </pc:spChg>
        <pc:spChg chg="mod">
          <ac:chgData name="stephanie voss" userId="6785c3b0d69b5fb9" providerId="LiveId" clId="{58E2A34F-F942-47BA-A236-F09668BF4054}" dt="2020-03-04T15:07:43.549" v="9325" actId="207"/>
          <ac:spMkLst>
            <pc:docMk/>
            <pc:sldMk cId="2840545138" sldId="568"/>
            <ac:spMk id="55" creationId="{B36D4906-AFE5-4F82-98F4-E0EAD1E3463B}"/>
          </ac:spMkLst>
        </pc:spChg>
        <pc:grpChg chg="add mod">
          <ac:chgData name="stephanie voss" userId="6785c3b0d69b5fb9" providerId="LiveId" clId="{58E2A34F-F942-47BA-A236-F09668BF4054}" dt="2020-03-04T15:36:14.341" v="10075" actId="1076"/>
          <ac:grpSpMkLst>
            <pc:docMk/>
            <pc:sldMk cId="2840545138" sldId="568"/>
            <ac:grpSpMk id="45" creationId="{0277F5BE-1231-4568-B8BF-61B8F72AD6BB}"/>
          </ac:grpSpMkLst>
        </pc:grpChg>
      </pc:sldChg>
      <pc:sldChg chg="addSp delSp modSp add del modNotesTx">
        <pc:chgData name="stephanie voss" userId="6785c3b0d69b5fb9" providerId="LiveId" clId="{58E2A34F-F942-47BA-A236-F09668BF4054}" dt="2020-03-04T15:09:18.760" v="9331" actId="47"/>
        <pc:sldMkLst>
          <pc:docMk/>
          <pc:sldMk cId="3125461372" sldId="569"/>
        </pc:sldMkLst>
        <pc:spChg chg="mod">
          <ac:chgData name="stephanie voss" userId="6785c3b0d69b5fb9" providerId="LiveId" clId="{58E2A34F-F942-47BA-A236-F09668BF4054}" dt="2020-03-04T13:43:18.882" v="6523" actId="20577"/>
          <ac:spMkLst>
            <pc:docMk/>
            <pc:sldMk cId="3125461372" sldId="569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29" creationId="{158A6E72-6D0A-481F-A8F4-E486A18B4C60}"/>
          </ac:spMkLst>
        </pc:spChg>
        <pc:spChg chg="del mod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0" creationId="{A7D96CD8-9C5D-46E5-8186-6A536269A04C}"/>
          </ac:spMkLst>
        </pc:spChg>
        <pc:spChg chg="del mod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6" creationId="{7DBCF887-C1BA-403B-8561-E6CD16453E20}"/>
          </ac:spMkLst>
        </pc:spChg>
        <pc:spChg chg="del mod">
          <ac:chgData name="stephanie voss" userId="6785c3b0d69b5fb9" providerId="LiveId" clId="{58E2A34F-F942-47BA-A236-F09668BF4054}" dt="2020-03-04T15:05:39.127" v="9292" actId="478"/>
          <ac:spMkLst>
            <pc:docMk/>
            <pc:sldMk cId="3125461372" sldId="569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33.888" v="9289" actId="478"/>
          <ac:spMkLst>
            <pc:docMk/>
            <pc:sldMk cId="3125461372" sldId="569"/>
            <ac:spMk id="44" creationId="{518E3858-5BA4-4F63-B633-346535C4BBBA}"/>
          </ac:spMkLst>
        </pc:spChg>
        <pc:grpChg chg="add">
          <ac:chgData name="stephanie voss" userId="6785c3b0d69b5fb9" providerId="LiveId" clId="{58E2A34F-F942-47BA-A236-F09668BF4054}" dt="2020-03-04T15:05:34.754" v="9290"/>
          <ac:grpSpMkLst>
            <pc:docMk/>
            <pc:sldMk cId="3125461372" sldId="569"/>
            <ac:grpSpMk id="45" creationId="{99639CDA-3AAD-435F-8C6E-3B939090B7BE}"/>
          </ac:grpSpMkLst>
        </pc:grpChg>
      </pc:sldChg>
      <pc:sldChg chg="addSp delSp modSp add modNotesTx">
        <pc:chgData name="stephanie voss" userId="6785c3b0d69b5fb9" providerId="LiveId" clId="{58E2A34F-F942-47BA-A236-F09668BF4054}" dt="2020-03-04T15:39:17.969" v="10184" actId="20577"/>
        <pc:sldMkLst>
          <pc:docMk/>
          <pc:sldMk cId="2861321524" sldId="570"/>
        </pc:sldMkLst>
        <pc:spChg chg="mod">
          <ac:chgData name="stephanie voss" userId="6785c3b0d69b5fb9" providerId="LiveId" clId="{58E2A34F-F942-47BA-A236-F09668BF4054}" dt="2020-03-04T15:39:17.969" v="10184" actId="20577"/>
          <ac:spMkLst>
            <pc:docMk/>
            <pc:sldMk cId="2861321524" sldId="570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8" creationId="{7CBA400C-FDEC-4473-8BD4-D6A2B0304EC7}"/>
          </ac:spMkLst>
        </pc:spChg>
        <pc:spChg chg="del mod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29" creationId="{158A6E72-6D0A-481F-A8F4-E486A18B4C60}"/>
          </ac:spMkLst>
        </pc:spChg>
        <pc:spChg chg="del mod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5:47.779" v="9295" actId="478"/>
          <ac:spMkLst>
            <pc:docMk/>
            <pc:sldMk cId="2861321524" sldId="570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44.094" v="9293" actId="478"/>
          <ac:spMkLst>
            <pc:docMk/>
            <pc:sldMk cId="2861321524" sldId="570"/>
            <ac:spMk id="44" creationId="{D974D066-F78E-47DD-9343-A73555B62020}"/>
          </ac:spMkLst>
        </pc:spChg>
        <pc:spChg chg="add mod">
          <ac:chgData name="stephanie voss" userId="6785c3b0d69b5fb9" providerId="LiveId" clId="{58E2A34F-F942-47BA-A236-F09668BF4054}" dt="2020-03-04T15:36:30.156" v="10080" actId="1076"/>
          <ac:spMkLst>
            <pc:docMk/>
            <pc:sldMk cId="2861321524" sldId="570"/>
            <ac:spMk id="56" creationId="{DF8601A0-74A8-4116-9BE4-FDD3E6879113}"/>
          </ac:spMkLst>
        </pc:spChg>
        <pc:grpChg chg="add mod">
          <ac:chgData name="stephanie voss" userId="6785c3b0d69b5fb9" providerId="LiveId" clId="{58E2A34F-F942-47BA-A236-F09668BF4054}" dt="2020-03-04T15:36:30.156" v="10080" actId="1076"/>
          <ac:grpSpMkLst>
            <pc:docMk/>
            <pc:sldMk cId="2861321524" sldId="570"/>
            <ac:grpSpMk id="45" creationId="{62CBD857-3D1F-470A-BD08-2DEDD93BC109}"/>
          </ac:grpSpMkLst>
        </pc:grpChg>
      </pc:sldChg>
      <pc:sldChg chg="addSp delSp modSp add">
        <pc:chgData name="stephanie voss" userId="6785c3b0d69b5fb9" providerId="LiveId" clId="{58E2A34F-F942-47BA-A236-F09668BF4054}" dt="2020-03-04T15:36:42.197" v="10085" actId="1076"/>
        <pc:sldMkLst>
          <pc:docMk/>
          <pc:sldMk cId="1489975902" sldId="571"/>
        </pc:sldMkLst>
        <pc:spChg chg="mod">
          <ac:chgData name="stephanie voss" userId="6785c3b0d69b5fb9" providerId="LiveId" clId="{58E2A34F-F942-47BA-A236-F09668BF4054}" dt="2020-03-04T15:36:35.870" v="10083" actId="20577"/>
          <ac:spMkLst>
            <pc:docMk/>
            <pc:sldMk cId="1489975902" sldId="571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4" creationId="{01FAB3BA-184A-4B6E-8FDE-94AF607C0BC6}"/>
          </ac:spMkLst>
        </pc:spChg>
        <pc:spChg chg="del mod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8" creationId="{7CBA400C-FDEC-4473-8BD4-D6A2B0304EC7}"/>
          </ac:spMkLst>
        </pc:spChg>
        <pc:spChg chg="del mod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6" creationId="{7DBCF887-C1BA-403B-8561-E6CD16453E20}"/>
          </ac:spMkLst>
        </pc:spChg>
        <pc:spChg chg="del mod">
          <ac:chgData name="stephanie voss" userId="6785c3b0d69b5fb9" providerId="LiveId" clId="{58E2A34F-F942-47BA-A236-F09668BF4054}" dt="2020-03-04T15:05:57.716" v="9298" actId="478"/>
          <ac:spMkLst>
            <pc:docMk/>
            <pc:sldMk cId="1489975902" sldId="571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5:52.286" v="9296" actId="478"/>
          <ac:spMkLst>
            <pc:docMk/>
            <pc:sldMk cId="1489975902" sldId="571"/>
            <ac:spMk id="44" creationId="{5B83CC9A-2F95-41DB-9EFC-0D00C1101360}"/>
          </ac:spMkLst>
        </pc:spChg>
        <pc:spChg chg="add mod">
          <ac:chgData name="stephanie voss" userId="6785c3b0d69b5fb9" providerId="LiveId" clId="{58E2A34F-F942-47BA-A236-F09668BF4054}" dt="2020-03-04T15:36:42.197" v="10085" actId="1076"/>
          <ac:spMkLst>
            <pc:docMk/>
            <pc:sldMk cId="1489975902" sldId="571"/>
            <ac:spMk id="56" creationId="{D3F259A7-794E-4835-9F82-4337EACB0F2D}"/>
          </ac:spMkLst>
        </pc:spChg>
        <pc:grpChg chg="add mod">
          <ac:chgData name="stephanie voss" userId="6785c3b0d69b5fb9" providerId="LiveId" clId="{58E2A34F-F942-47BA-A236-F09668BF4054}" dt="2020-03-04T15:36:42.197" v="10085" actId="1076"/>
          <ac:grpSpMkLst>
            <pc:docMk/>
            <pc:sldMk cId="1489975902" sldId="571"/>
            <ac:grpSpMk id="45" creationId="{18A4FD2C-05F8-45C0-8520-124FD53DCCEC}"/>
          </ac:grpSpMkLst>
        </pc:grpChg>
      </pc:sldChg>
      <pc:sldChg chg="addSp delSp modSp add">
        <pc:chgData name="stephanie voss" userId="6785c3b0d69b5fb9" providerId="LiveId" clId="{58E2A34F-F942-47BA-A236-F09668BF4054}" dt="2020-03-04T15:37:13.173" v="10093" actId="1076"/>
        <pc:sldMkLst>
          <pc:docMk/>
          <pc:sldMk cId="185143956" sldId="572"/>
        </pc:sldMkLst>
        <pc:spChg chg="mod">
          <ac:chgData name="stephanie voss" userId="6785c3b0d69b5fb9" providerId="LiveId" clId="{58E2A34F-F942-47BA-A236-F09668BF4054}" dt="2020-03-04T15:36:46.778" v="10089" actId="113"/>
          <ac:spMkLst>
            <pc:docMk/>
            <pc:sldMk cId="185143956" sldId="572"/>
            <ac:spMk id="7" creationId="{7B375520-975F-45EB-AFF1-9C440B16ACC2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2" creationId="{355ADF4F-3E26-4676-BB29-81C3B1F7D347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3" creationId="{62AF3AB4-CD0D-41FD-9B85-7F0F611B15DE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4" creationId="{01FAB3BA-184A-4B6E-8FDE-94AF607C0BC6}"/>
          </ac:spMkLst>
        </pc:spChg>
        <pc:spChg chg="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6:11.374" v="9302" actId="478"/>
          <ac:spMkLst>
            <pc:docMk/>
            <pc:sldMk cId="185143956" sldId="572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3" creationId="{A0344031-3B86-4C08-B9CC-7E2DB1D2F5D0}"/>
          </ac:spMkLst>
        </pc:spChg>
        <pc:spChg chg="add del mod">
          <ac:chgData name="stephanie voss" userId="6785c3b0d69b5fb9" providerId="LiveId" clId="{58E2A34F-F942-47BA-A236-F09668BF4054}" dt="2020-03-04T15:06:08.044" v="9301" actId="478"/>
          <ac:spMkLst>
            <pc:docMk/>
            <pc:sldMk cId="185143956" sldId="572"/>
            <ac:spMk id="44" creationId="{D974CA38-662E-421F-88FB-76BA03254EC0}"/>
          </ac:spMkLst>
        </pc:spChg>
        <pc:spChg chg="mod">
          <ac:chgData name="stephanie voss" userId="6785c3b0d69b5fb9" providerId="LiveId" clId="{58E2A34F-F942-47BA-A236-F09668BF4054}" dt="2020-03-04T15:36:56.599" v="10092" actId="1076"/>
          <ac:spMkLst>
            <pc:docMk/>
            <pc:sldMk cId="185143956" sldId="572"/>
            <ac:spMk id="46" creationId="{BB2A0BC3-72A1-435A-B67C-EAE865A861EE}"/>
          </ac:spMkLst>
        </pc:spChg>
        <pc:spChg chg="mod">
          <ac:chgData name="stephanie voss" userId="6785c3b0d69b5fb9" providerId="LiveId" clId="{58E2A34F-F942-47BA-A236-F09668BF4054}" dt="2020-03-04T15:36:52.500" v="10090" actId="1076"/>
          <ac:spMkLst>
            <pc:docMk/>
            <pc:sldMk cId="185143956" sldId="572"/>
            <ac:spMk id="55" creationId="{2EAD50A7-B8C9-4373-A3AD-852B0C957A88}"/>
          </ac:spMkLst>
        </pc:spChg>
        <pc:spChg chg="add mod">
          <ac:chgData name="stephanie voss" userId="6785c3b0d69b5fb9" providerId="LiveId" clId="{58E2A34F-F942-47BA-A236-F09668BF4054}" dt="2020-03-04T15:37:13.173" v="10093" actId="1076"/>
          <ac:spMkLst>
            <pc:docMk/>
            <pc:sldMk cId="185143956" sldId="572"/>
            <ac:spMk id="56" creationId="{0A3B2E79-4D93-491A-8224-75A544F1D9EF}"/>
          </ac:spMkLst>
        </pc:spChg>
        <pc:spChg chg="add del">
          <ac:chgData name="stephanie voss" userId="6785c3b0d69b5fb9" providerId="LiveId" clId="{58E2A34F-F942-47BA-A236-F09668BF4054}" dt="2020-03-04T15:10:11.784" v="9349"/>
          <ac:spMkLst>
            <pc:docMk/>
            <pc:sldMk cId="185143956" sldId="572"/>
            <ac:spMk id="57" creationId="{59089FBA-1015-4244-B69D-4D837A87FE94}"/>
          </ac:spMkLst>
        </pc:spChg>
        <pc:grpChg chg="add mod">
          <ac:chgData name="stephanie voss" userId="6785c3b0d69b5fb9" providerId="LiveId" clId="{58E2A34F-F942-47BA-A236-F09668BF4054}" dt="2020-03-04T15:37:13.173" v="10093" actId="1076"/>
          <ac:grpSpMkLst>
            <pc:docMk/>
            <pc:sldMk cId="185143956" sldId="572"/>
            <ac:grpSpMk id="45" creationId="{E3C89985-7FFF-4A03-AE97-76ED1558CA80}"/>
          </ac:grpSpMkLst>
        </pc:grpChg>
      </pc:sldChg>
      <pc:sldChg chg="addSp delSp modSp add">
        <pc:chgData name="stephanie voss" userId="6785c3b0d69b5fb9" providerId="LiveId" clId="{58E2A34F-F942-47BA-A236-F09668BF4054}" dt="2020-03-04T15:37:37.308" v="10103" actId="1076"/>
        <pc:sldMkLst>
          <pc:docMk/>
          <pc:sldMk cId="2874915389" sldId="573"/>
        </pc:sldMkLst>
        <pc:spChg chg="mod">
          <ac:chgData name="stephanie voss" userId="6785c3b0d69b5fb9" providerId="LiveId" clId="{58E2A34F-F942-47BA-A236-F09668BF4054}" dt="2020-03-04T15:37:33.221" v="10102" actId="20577"/>
          <ac:spMkLst>
            <pc:docMk/>
            <pc:sldMk cId="2874915389" sldId="573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3" creationId="{62AF3AB4-CD0D-41FD-9B85-7F0F611B15DE}"/>
          </ac:spMkLst>
        </pc:spChg>
        <pc:spChg chg="del mod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1" creationId="{5993393A-58D3-4640-93F8-299F4948525F}"/>
          </ac:spMkLst>
        </pc:spChg>
        <pc:spChg chg="del mod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6" creationId="{7DBCF887-C1BA-403B-8561-E6CD16453E20}"/>
          </ac:spMkLst>
        </pc:spChg>
        <pc:spChg chg="del mod">
          <ac:chgData name="stephanie voss" userId="6785c3b0d69b5fb9" providerId="LiveId" clId="{58E2A34F-F942-47BA-A236-F09668BF4054}" dt="2020-03-04T15:06:22.191" v="9306" actId="478"/>
          <ac:spMkLst>
            <pc:docMk/>
            <pc:sldMk cId="2874915389" sldId="573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3" creationId="{A0344031-3B86-4C08-B9CC-7E2DB1D2F5D0}"/>
          </ac:spMkLst>
        </pc:spChg>
        <pc:spChg chg="add del mod">
          <ac:chgData name="stephanie voss" userId="6785c3b0d69b5fb9" providerId="LiveId" clId="{58E2A34F-F942-47BA-A236-F09668BF4054}" dt="2020-03-04T15:06:17.656" v="9304" actId="478"/>
          <ac:spMkLst>
            <pc:docMk/>
            <pc:sldMk cId="2874915389" sldId="573"/>
            <ac:spMk id="44" creationId="{19E7EFCE-D55D-48F2-BFE5-0FDECA330990}"/>
          </ac:spMkLst>
        </pc:spChg>
        <pc:spChg chg="add mod">
          <ac:chgData name="stephanie voss" userId="6785c3b0d69b5fb9" providerId="LiveId" clId="{58E2A34F-F942-47BA-A236-F09668BF4054}" dt="2020-03-04T15:37:37.308" v="10103" actId="1076"/>
          <ac:spMkLst>
            <pc:docMk/>
            <pc:sldMk cId="2874915389" sldId="573"/>
            <ac:spMk id="56" creationId="{02367D60-032E-4F03-A434-A9E761EFB042}"/>
          </ac:spMkLst>
        </pc:spChg>
        <pc:grpChg chg="add mod">
          <ac:chgData name="stephanie voss" userId="6785c3b0d69b5fb9" providerId="LiveId" clId="{58E2A34F-F942-47BA-A236-F09668BF4054}" dt="2020-03-04T15:37:37.308" v="10103" actId="1076"/>
          <ac:grpSpMkLst>
            <pc:docMk/>
            <pc:sldMk cId="2874915389" sldId="573"/>
            <ac:grpSpMk id="45" creationId="{A4C34E70-1383-474C-A9C8-45C033368506}"/>
          </ac:grpSpMkLst>
        </pc:grpChg>
      </pc:sldChg>
      <pc:sldChg chg="addSp delSp modSp add">
        <pc:chgData name="stephanie voss" userId="6785c3b0d69b5fb9" providerId="LiveId" clId="{58E2A34F-F942-47BA-A236-F09668BF4054}" dt="2020-03-04T15:38:37" v="10131" actId="20577"/>
        <pc:sldMkLst>
          <pc:docMk/>
          <pc:sldMk cId="3272051815" sldId="574"/>
        </pc:sldMkLst>
        <pc:spChg chg="mod">
          <ac:chgData name="stephanie voss" userId="6785c3b0d69b5fb9" providerId="LiveId" clId="{58E2A34F-F942-47BA-A236-F09668BF4054}" dt="2020-03-04T15:38:37" v="10131" actId="20577"/>
          <ac:spMkLst>
            <pc:docMk/>
            <pc:sldMk cId="3272051815" sldId="574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1" creationId="{5993393A-58D3-4640-93F8-299F4948525F}"/>
          </ac:spMkLst>
        </pc:spChg>
        <pc:spChg chg="del mod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7:07.657" v="9323" actId="478"/>
          <ac:spMkLst>
            <pc:docMk/>
            <pc:sldMk cId="3272051815" sldId="574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6:27.061" v="9308" actId="478"/>
          <ac:spMkLst>
            <pc:docMk/>
            <pc:sldMk cId="3272051815" sldId="574"/>
            <ac:spMk id="44" creationId="{39D22D35-7953-457F-96EB-E9484B6600B3}"/>
          </ac:spMkLst>
        </pc:spChg>
        <pc:spChg chg="mod">
          <ac:chgData name="stephanie voss" userId="6785c3b0d69b5fb9" providerId="LiveId" clId="{58E2A34F-F942-47BA-A236-F09668BF4054}" dt="2020-03-04T15:11:04.326" v="9369" actId="20577"/>
          <ac:spMkLst>
            <pc:docMk/>
            <pc:sldMk cId="3272051815" sldId="574"/>
            <ac:spMk id="48" creationId="{5450E583-7C0E-4116-A9FB-DA064C041ECA}"/>
          </ac:spMkLst>
        </pc:spChg>
        <pc:spChg chg="add mod">
          <ac:chgData name="stephanie voss" userId="6785c3b0d69b5fb9" providerId="LiveId" clId="{58E2A34F-F942-47BA-A236-F09668BF4054}" dt="2020-03-04T15:38:32.140" v="10126" actId="1076"/>
          <ac:spMkLst>
            <pc:docMk/>
            <pc:sldMk cId="3272051815" sldId="574"/>
            <ac:spMk id="56" creationId="{FB597B60-4E9D-4246-BE0E-65582F90ABC7}"/>
          </ac:spMkLst>
        </pc:spChg>
        <pc:grpChg chg="add mod">
          <ac:chgData name="stephanie voss" userId="6785c3b0d69b5fb9" providerId="LiveId" clId="{58E2A34F-F942-47BA-A236-F09668BF4054}" dt="2020-03-04T15:38:32.140" v="10126" actId="1076"/>
          <ac:grpSpMkLst>
            <pc:docMk/>
            <pc:sldMk cId="3272051815" sldId="574"/>
            <ac:grpSpMk id="45" creationId="{D6011A7C-D141-44E5-9F6F-D4B169DF0B92}"/>
          </ac:grpSpMkLst>
        </pc:grpChg>
      </pc:sldChg>
      <pc:sldChg chg="addSp delSp modSp add">
        <pc:chgData name="stephanie voss" userId="6785c3b0d69b5fb9" providerId="LiveId" clId="{58E2A34F-F942-47BA-A236-F09668BF4054}" dt="2020-03-04T15:38:24.943" v="10125" actId="20577"/>
        <pc:sldMkLst>
          <pc:docMk/>
          <pc:sldMk cId="2540301666" sldId="575"/>
        </pc:sldMkLst>
        <pc:spChg chg="mod">
          <ac:chgData name="stephanie voss" userId="6785c3b0d69b5fb9" providerId="LiveId" clId="{58E2A34F-F942-47BA-A236-F09668BF4054}" dt="2020-03-04T15:38:24.943" v="10125" actId="20577"/>
          <ac:spMkLst>
            <pc:docMk/>
            <pc:sldMk cId="2540301666" sldId="575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39.017" v="9312" actId="478"/>
          <ac:spMkLst>
            <pc:docMk/>
            <pc:sldMk cId="2540301666" sldId="575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19" creationId="{3E1E7BB8-7DF5-4B4C-B7EC-A49EB9FCECEB}"/>
          </ac:spMkLst>
        </pc:spChg>
        <pc:spChg chg="del mod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2" creationId="{355ADF4F-3E26-4676-BB29-81C3B1F7D347}"/>
          </ac:spMkLst>
        </pc:spChg>
        <pc:spChg chg="del mod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7:05.205" v="9322" actId="478"/>
          <ac:spMkLst>
            <pc:docMk/>
            <pc:sldMk cId="2540301666" sldId="575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6:35.523" v="9311" actId="478"/>
          <ac:spMkLst>
            <pc:docMk/>
            <pc:sldMk cId="2540301666" sldId="575"/>
            <ac:spMk id="44" creationId="{6C48C6A1-5361-4AA3-9851-28BE6B4F83CF}"/>
          </ac:spMkLst>
        </pc:spChg>
        <pc:spChg chg="add mod">
          <ac:chgData name="stephanie voss" userId="6785c3b0d69b5fb9" providerId="LiveId" clId="{58E2A34F-F942-47BA-A236-F09668BF4054}" dt="2020-03-04T15:38:18.468" v="10120" actId="1076"/>
          <ac:spMkLst>
            <pc:docMk/>
            <pc:sldMk cId="2540301666" sldId="575"/>
            <ac:spMk id="56" creationId="{09822BF7-24E0-4B20-B859-972E72843779}"/>
          </ac:spMkLst>
        </pc:spChg>
        <pc:grpChg chg="add mod">
          <ac:chgData name="stephanie voss" userId="6785c3b0d69b5fb9" providerId="LiveId" clId="{58E2A34F-F942-47BA-A236-F09668BF4054}" dt="2020-03-04T15:38:18.468" v="10120" actId="1076"/>
          <ac:grpSpMkLst>
            <pc:docMk/>
            <pc:sldMk cId="2540301666" sldId="575"/>
            <ac:grpSpMk id="45" creationId="{BF18AB0D-2758-4471-A870-ABB077EDAF5E}"/>
          </ac:grpSpMkLst>
        </pc:grpChg>
      </pc:sldChg>
      <pc:sldChg chg="addSp delSp modSp add ord">
        <pc:chgData name="stephanie voss" userId="6785c3b0d69b5fb9" providerId="LiveId" clId="{58E2A34F-F942-47BA-A236-F09668BF4054}" dt="2020-03-04T15:37:59.885" v="10115" actId="1076"/>
        <pc:sldMkLst>
          <pc:docMk/>
          <pc:sldMk cId="1627641299" sldId="576"/>
        </pc:sldMkLst>
        <pc:spChg chg="mod">
          <ac:chgData name="stephanie voss" userId="6785c3b0d69b5fb9" providerId="LiveId" clId="{58E2A34F-F942-47BA-A236-F09668BF4054}" dt="2020-03-04T15:37:44.482" v="10109" actId="20577"/>
          <ac:spMkLst>
            <pc:docMk/>
            <pc:sldMk cId="1627641299" sldId="576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19" creationId="{3E1E7BB8-7DF5-4B4C-B7EC-A49EB9FCECEB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2" creationId="{355ADF4F-3E26-4676-BB29-81C3B1F7D347}"/>
          </ac:spMkLst>
        </pc:spChg>
        <pc:spChg chg="del mod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7" creationId="{B4FCBB5E-830B-4EBB-86D8-8C23D38E9E72}"/>
          </ac:spMkLst>
        </pc:spChg>
        <pc:spChg chg="del mod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7:02.300" v="9321" actId="478"/>
          <ac:spMkLst>
            <pc:docMk/>
            <pc:sldMk cId="1627641299" sldId="576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6:43.705" v="9314" actId="478"/>
          <ac:spMkLst>
            <pc:docMk/>
            <pc:sldMk cId="1627641299" sldId="576"/>
            <ac:spMk id="44" creationId="{B06D62A2-314D-4E58-8850-8DF9A27D6E88}"/>
          </ac:spMkLst>
        </pc:spChg>
        <pc:spChg chg="mod">
          <ac:chgData name="stephanie voss" userId="6785c3b0d69b5fb9" providerId="LiveId" clId="{58E2A34F-F942-47BA-A236-F09668BF4054}" dt="2020-03-04T15:37:53.030" v="10114" actId="1076"/>
          <ac:spMkLst>
            <pc:docMk/>
            <pc:sldMk cId="1627641299" sldId="576"/>
            <ac:spMk id="46" creationId="{BF091FF4-8F8D-4EFC-B7E9-1E383DECA7DD}"/>
          </ac:spMkLst>
        </pc:spChg>
        <pc:spChg chg="mod">
          <ac:chgData name="stephanie voss" userId="6785c3b0d69b5fb9" providerId="LiveId" clId="{58E2A34F-F942-47BA-A236-F09668BF4054}" dt="2020-03-04T15:37:50.782" v="10112" actId="1076"/>
          <ac:spMkLst>
            <pc:docMk/>
            <pc:sldMk cId="1627641299" sldId="576"/>
            <ac:spMk id="55" creationId="{FFDAF9F4-B35C-4BC7-AFCF-D7EF5D431E8A}"/>
          </ac:spMkLst>
        </pc:spChg>
        <pc:spChg chg="add mod">
          <ac:chgData name="stephanie voss" userId="6785c3b0d69b5fb9" providerId="LiveId" clId="{58E2A34F-F942-47BA-A236-F09668BF4054}" dt="2020-03-04T15:37:59.885" v="10115" actId="1076"/>
          <ac:spMkLst>
            <pc:docMk/>
            <pc:sldMk cId="1627641299" sldId="576"/>
            <ac:spMk id="56" creationId="{7BD8CFCD-2531-4310-904F-1502929B957B}"/>
          </ac:spMkLst>
        </pc:spChg>
        <pc:grpChg chg="add mod">
          <ac:chgData name="stephanie voss" userId="6785c3b0d69b5fb9" providerId="LiveId" clId="{58E2A34F-F942-47BA-A236-F09668BF4054}" dt="2020-03-04T15:37:59.885" v="10115" actId="1076"/>
          <ac:grpSpMkLst>
            <pc:docMk/>
            <pc:sldMk cId="1627641299" sldId="576"/>
            <ac:grpSpMk id="45" creationId="{26F28BEB-BB57-4353-95E6-F5CA1B2FFC67}"/>
          </ac:grpSpMkLst>
        </pc:grpChg>
      </pc:sldChg>
      <pc:sldChg chg="addSp delSp modSp add ord">
        <pc:chgData name="stephanie voss" userId="6785c3b0d69b5fb9" providerId="LiveId" clId="{58E2A34F-F942-47BA-A236-F09668BF4054}" dt="2020-03-04T15:37:25.775" v="10098" actId="20577"/>
        <pc:sldMkLst>
          <pc:docMk/>
          <pc:sldMk cId="3348292140" sldId="577"/>
        </pc:sldMkLst>
        <pc:spChg chg="mod">
          <ac:chgData name="stephanie voss" userId="6785c3b0d69b5fb9" providerId="LiveId" clId="{58E2A34F-F942-47BA-A236-F09668BF4054}" dt="2020-03-04T15:37:25.775" v="10098" actId="20577"/>
          <ac:spMkLst>
            <pc:docMk/>
            <pc:sldMk cId="3348292140" sldId="577"/>
            <ac:spMk id="7" creationId="{7B375520-975F-45EB-AFF1-9C440B16ACC2}"/>
          </ac:spMkLst>
        </pc:spChg>
        <pc:spChg chg="del">
          <ac:chgData name="stephanie voss" userId="6785c3b0d69b5fb9" providerId="LiveId" clId="{58E2A34F-F942-47BA-A236-F09668BF4054}" dt="2020-03-04T15:06:55.955" v="9318" actId="478"/>
          <ac:spMkLst>
            <pc:docMk/>
            <pc:sldMk cId="3348292140" sldId="577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19" creationId="{3E1E7BB8-7DF5-4B4C-B7EC-A49EB9FCECEB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5" creationId="{21A10F34-7011-48B0-8890-DAD0C45F81E2}"/>
          </ac:spMkLst>
        </pc:spChg>
        <pc:spChg chg="del mod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7" creationId="{B4FCBB5E-830B-4EBB-86D8-8C23D38E9E72}"/>
          </ac:spMkLst>
        </pc:spChg>
        <pc:spChg chg="del mod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6" creationId="{7DBCF887-C1BA-403B-8561-E6CD16453E20}"/>
          </ac:spMkLst>
        </pc:spChg>
        <pc:spChg chg="del">
          <ac:chgData name="stephanie voss" userId="6785c3b0d69b5fb9" providerId="LiveId" clId="{58E2A34F-F942-47BA-A236-F09668BF4054}" dt="2020-03-04T15:06:59.236" v="9320" actId="478"/>
          <ac:spMkLst>
            <pc:docMk/>
            <pc:sldMk cId="3348292140" sldId="577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3" creationId="{A0344031-3B86-4C08-B9CC-7E2DB1D2F5D0}"/>
          </ac:spMkLst>
        </pc:spChg>
        <pc:spChg chg="add del">
          <ac:chgData name="stephanie voss" userId="6785c3b0d69b5fb9" providerId="LiveId" clId="{58E2A34F-F942-47BA-A236-F09668BF4054}" dt="2020-03-04T15:06:51.790" v="9317" actId="478"/>
          <ac:spMkLst>
            <pc:docMk/>
            <pc:sldMk cId="3348292140" sldId="577"/>
            <ac:spMk id="44" creationId="{D3C05D32-E5C5-406B-B0E6-3788F7714F16}"/>
          </ac:spMkLst>
        </pc:spChg>
        <pc:spChg chg="mod">
          <ac:chgData name="stephanie voss" userId="6785c3b0d69b5fb9" providerId="LiveId" clId="{58E2A34F-F942-47BA-A236-F09668BF4054}" dt="2020-03-04T15:12:00.292" v="9389" actId="1076"/>
          <ac:spMkLst>
            <pc:docMk/>
            <pc:sldMk cId="3348292140" sldId="577"/>
            <ac:spMk id="49" creationId="{648AE4F2-9415-4714-B4C5-56A8C8AB3B0F}"/>
          </ac:spMkLst>
        </pc:spChg>
        <pc:spChg chg="add mod">
          <ac:chgData name="stephanie voss" userId="6785c3b0d69b5fb9" providerId="LiveId" clId="{58E2A34F-F942-47BA-A236-F09668BF4054}" dt="2020-03-04T15:37:19.413" v="10095" actId="1076"/>
          <ac:spMkLst>
            <pc:docMk/>
            <pc:sldMk cId="3348292140" sldId="577"/>
            <ac:spMk id="56" creationId="{F2DD2EF9-3B39-4DA4-A46A-E9EF7F4BE525}"/>
          </ac:spMkLst>
        </pc:spChg>
        <pc:grpChg chg="add mod">
          <ac:chgData name="stephanie voss" userId="6785c3b0d69b5fb9" providerId="LiveId" clId="{58E2A34F-F942-47BA-A236-F09668BF4054}" dt="2020-03-04T15:37:19.413" v="10095" actId="1076"/>
          <ac:grpSpMkLst>
            <pc:docMk/>
            <pc:sldMk cId="3348292140" sldId="577"/>
            <ac:grpSpMk id="45" creationId="{0EE4028A-FFFA-45D1-AC83-EE2E3EB36DD3}"/>
          </ac:grpSpMkLst>
        </pc:grpChg>
      </pc:sldChg>
      <pc:sldChg chg="addSp delSp modSp add del">
        <pc:chgData name="stephanie voss" userId="6785c3b0d69b5fb9" providerId="LiveId" clId="{58E2A34F-F942-47BA-A236-F09668BF4054}" dt="2020-03-04T15:07:17.217" v="9324" actId="47"/>
        <pc:sldMkLst>
          <pc:docMk/>
          <pc:sldMk cId="773321205" sldId="578"/>
        </pc:sldMkLst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3" creationId="{EF5F82BD-D8C4-4771-88A1-8E93FBF8E98A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16" creationId="{7C639614-5F99-425F-8B61-97DB4003C563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17" creationId="{44CED6D8-B682-4EC5-8882-328E0758737F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18" creationId="{98C007A8-A1A9-44CA-ABF2-CC4C87BE2884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19" creationId="{3E1E7BB8-7DF5-4B4C-B7EC-A49EB9FCECEB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0" creationId="{7889B8B7-CC3D-487A-90EB-F4DC28D65964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1" creationId="{362EE655-D531-4A86-8299-946F171C3379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2" creationId="{355ADF4F-3E26-4676-BB29-81C3B1F7D347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3" creationId="{62AF3AB4-CD0D-41FD-9B85-7F0F611B15DE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4" creationId="{01FAB3BA-184A-4B6E-8FDE-94AF607C0BC6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5" creationId="{21A10F34-7011-48B0-8890-DAD0C45F81E2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6" creationId="{5DEEE613-C827-45FA-87C9-B1BAEA25DD56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7" creationId="{B4FCBB5E-830B-4EBB-86D8-8C23D38E9E72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8" creationId="{7CBA400C-FDEC-4473-8BD4-D6A2B0304EC7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29" creationId="{158A6E72-6D0A-481F-A8F4-E486A18B4C60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0" creationId="{A7D96CD8-9C5D-46E5-8186-6A536269A04C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1" creationId="{5993393A-58D3-4640-93F8-299F4948525F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2" creationId="{DA8BA14C-C304-42EB-9C04-57301BDEED00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3" creationId="{8E02CD47-DFAA-4CA6-BC2D-A2FC4815DB5A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4" creationId="{EFDF64A7-6DBE-403D-8E7B-13135AA47467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5" creationId="{EB47EAE5-CD13-4DC2-9436-ED84E30831D9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6" creationId="{7DBCF887-C1BA-403B-8561-E6CD16453E20}"/>
          </ac:spMkLst>
        </pc:spChg>
        <pc:spChg chg="mod">
          <ac:chgData name="stephanie voss" userId="6785c3b0d69b5fb9" providerId="LiveId" clId="{58E2A34F-F942-47BA-A236-F09668BF4054}" dt="2020-03-04T15:04:57.922" v="9280" actId="20577"/>
          <ac:spMkLst>
            <pc:docMk/>
            <pc:sldMk cId="773321205" sldId="578"/>
            <ac:spMk id="37" creationId="{5C420592-6343-4DF8-8BA6-1736DAC3976E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8" creationId="{056C0D32-4CFE-48E7-A868-ABF5CEBF0B44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39" creationId="{B243EA20-9360-4AAA-8932-6BE66DF5F363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0" creationId="{78F4538C-99C2-4EFE-9FF5-343FE01C476D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1" creationId="{6BC6C129-618B-42F2-ACAD-D5B7FF59F9A9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2" creationId="{B4E1E7BE-7020-42D6-90E9-2D0EF385738A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3" creationId="{A0344031-3B86-4C08-B9CC-7E2DB1D2F5D0}"/>
          </ac:spMkLst>
        </pc:spChg>
        <pc:spChg chg="del">
          <ac:chgData name="stephanie voss" userId="6785c3b0d69b5fb9" providerId="LiveId" clId="{58E2A34F-F942-47BA-A236-F09668BF4054}" dt="2020-03-04T14:57:21.348" v="8839" actId="478"/>
          <ac:spMkLst>
            <pc:docMk/>
            <pc:sldMk cId="773321205" sldId="578"/>
            <ac:spMk id="44" creationId="{9F96FC64-E646-4015-9C37-B84B97BCE531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5" creationId="{8E369DF3-37BE-4D46-A1A4-4D49FE1C19E3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6" creationId="{B4C86445-F462-45FD-88F1-9DC75F9E1A2B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7" creationId="{0571DE6C-F68A-48EA-B510-AF4045F1B28C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8" creationId="{788833F0-CFB0-46A9-96B0-3C99266609F6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49" creationId="{065182F7-6523-456D-9454-566C6C8A5C6E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50" creationId="{3A94AAAA-FEB5-43C9-9C8A-6F376F50A022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51" creationId="{7E225FA1-6252-4FF9-BB1E-3AEC7FFB7F96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52" creationId="{74BE880F-0410-40BE-9B9F-EBB6D1785897}"/>
          </ac:spMkLst>
        </pc:spChg>
        <pc:spChg chg="add mod">
          <ac:chgData name="stephanie voss" userId="6785c3b0d69b5fb9" providerId="LiveId" clId="{58E2A34F-F942-47BA-A236-F09668BF4054}" dt="2020-03-04T15:05:14.483" v="9283" actId="164"/>
          <ac:spMkLst>
            <pc:docMk/>
            <pc:sldMk cId="773321205" sldId="578"/>
            <ac:spMk id="53" creationId="{A6EA9771-C61E-4535-B04C-453381FE42D2}"/>
          </ac:spMkLst>
        </pc:spChg>
        <pc:grpChg chg="add mod">
          <ac:chgData name="stephanie voss" userId="6785c3b0d69b5fb9" providerId="LiveId" clId="{58E2A34F-F942-47BA-A236-F09668BF4054}" dt="2020-03-04T15:05:14.483" v="9283" actId="164"/>
          <ac:grpSpMkLst>
            <pc:docMk/>
            <pc:sldMk cId="773321205" sldId="578"/>
            <ac:grpSpMk id="5" creationId="{4C13EE2C-5886-49B9-B689-7BA8C4D65DC9}"/>
          </ac:grpSpMkLst>
        </pc:grpChg>
      </pc:sldChg>
      <pc:sldChg chg="modSp add">
        <pc:chgData name="stephanie voss" userId="6785c3b0d69b5fb9" providerId="LiveId" clId="{58E2A34F-F942-47BA-A236-F09668BF4054}" dt="2020-03-04T15:38:13.068" v="10119" actId="1076"/>
        <pc:sldMkLst>
          <pc:docMk/>
          <pc:sldMk cId="3231521723" sldId="578"/>
        </pc:sldMkLst>
        <pc:spChg chg="mod">
          <ac:chgData name="stephanie voss" userId="6785c3b0d69b5fb9" providerId="LiveId" clId="{58E2A34F-F942-47BA-A236-F09668BF4054}" dt="2020-03-04T15:38:07.614" v="10118" actId="20577"/>
          <ac:spMkLst>
            <pc:docMk/>
            <pc:sldMk cId="3231521723" sldId="578"/>
            <ac:spMk id="7" creationId="{7B375520-975F-45EB-AFF1-9C440B16ACC2}"/>
          </ac:spMkLst>
        </pc:spChg>
        <pc:spChg chg="mod">
          <ac:chgData name="stephanie voss" userId="6785c3b0d69b5fb9" providerId="LiveId" clId="{58E2A34F-F942-47BA-A236-F09668BF4054}" dt="2020-03-04T15:38:13.068" v="10119" actId="1076"/>
          <ac:spMkLst>
            <pc:docMk/>
            <pc:sldMk cId="3231521723" sldId="578"/>
            <ac:spMk id="56" creationId="{09822BF7-24E0-4B20-B859-972E72843779}"/>
          </ac:spMkLst>
        </pc:spChg>
        <pc:grpChg chg="mod">
          <ac:chgData name="stephanie voss" userId="6785c3b0d69b5fb9" providerId="LiveId" clId="{58E2A34F-F942-47BA-A236-F09668BF4054}" dt="2020-03-04T15:38:13.068" v="10119" actId="1076"/>
          <ac:grpSpMkLst>
            <pc:docMk/>
            <pc:sldMk cId="3231521723" sldId="578"/>
            <ac:grpSpMk id="45" creationId="{BF18AB0D-2758-4471-A870-ABB077EDAF5E}"/>
          </ac:grpSpMkLst>
        </pc:grpChg>
      </pc:sldChg>
      <pc:sldChg chg="modSp add del">
        <pc:chgData name="stephanie voss" userId="6785c3b0d69b5fb9" providerId="LiveId" clId="{58E2A34F-F942-47BA-A236-F09668BF4054}" dt="2020-03-04T15:51:47.113" v="10471" actId="47"/>
        <pc:sldMkLst>
          <pc:docMk/>
          <pc:sldMk cId="842522606" sldId="579"/>
        </pc:sldMkLst>
        <pc:spChg chg="mod">
          <ac:chgData name="stephanie voss" userId="6785c3b0d69b5fb9" providerId="LiveId" clId="{58E2A34F-F942-47BA-A236-F09668BF4054}" dt="2020-03-04T15:47:43.781" v="10347" actId="20577"/>
          <ac:spMkLst>
            <pc:docMk/>
            <pc:sldMk cId="842522606" sldId="579"/>
            <ac:spMk id="2" creationId="{65A6078E-3226-497F-B3C0-DC8EC84658C0}"/>
          </ac:spMkLst>
        </pc:spChg>
        <pc:spChg chg="mod">
          <ac:chgData name="stephanie voss" userId="6785c3b0d69b5fb9" providerId="LiveId" clId="{58E2A34F-F942-47BA-A236-F09668BF4054}" dt="2020-03-04T15:50:54.271" v="10455" actId="21"/>
          <ac:spMkLst>
            <pc:docMk/>
            <pc:sldMk cId="842522606" sldId="579"/>
            <ac:spMk id="3" creationId="{21FCBB5E-3EE7-40DD-B9D9-CC2DA163FE78}"/>
          </ac:spMkLst>
        </pc:spChg>
      </pc:sldChg>
      <pc:sldChg chg="addSp delSp modSp add">
        <pc:chgData name="stephanie voss" userId="6785c3b0d69b5fb9" providerId="LiveId" clId="{58E2A34F-F942-47BA-A236-F09668BF4054}" dt="2020-03-04T16:13:41.735" v="11405" actId="20577"/>
        <pc:sldMkLst>
          <pc:docMk/>
          <pc:sldMk cId="2595856997" sldId="579"/>
        </pc:sldMkLst>
        <pc:spChg chg="mod">
          <ac:chgData name="stephanie voss" userId="6785c3b0d69b5fb9" providerId="LiveId" clId="{58E2A34F-F942-47BA-A236-F09668BF4054}" dt="2020-03-04T16:02:29.083" v="10761" actId="14100"/>
          <ac:spMkLst>
            <pc:docMk/>
            <pc:sldMk cId="2595856997" sldId="579"/>
            <ac:spMk id="2" creationId="{36BA13DB-FC26-4C73-A1FB-3FEA47C51DDC}"/>
          </ac:spMkLst>
        </pc:spChg>
        <pc:spChg chg="add del mod">
          <ac:chgData name="stephanie voss" userId="6785c3b0d69b5fb9" providerId="LiveId" clId="{58E2A34F-F942-47BA-A236-F09668BF4054}" dt="2020-03-04T16:11:43.419" v="11242" actId="478"/>
          <ac:spMkLst>
            <pc:docMk/>
            <pc:sldMk cId="2595856997" sldId="579"/>
            <ac:spMk id="3" creationId="{A36F568D-424F-4C11-B45F-FFA2641BB375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5" creationId="{AAF97C37-4065-40BD-8D31-997DBBF946F0}"/>
          </ac:spMkLst>
        </pc:spChg>
        <pc:spChg chg="add mod">
          <ac:chgData name="stephanie voss" userId="6785c3b0d69b5fb9" providerId="LiveId" clId="{58E2A34F-F942-47BA-A236-F09668BF4054}" dt="2020-03-04T16:07:25.140" v="11127" actId="1076"/>
          <ac:spMkLst>
            <pc:docMk/>
            <pc:sldMk cId="2595856997" sldId="579"/>
            <ac:spMk id="7" creationId="{3CBDCC64-8889-4D41-8A0C-8197F9538F83}"/>
          </ac:spMkLst>
        </pc:spChg>
        <pc:spChg chg="mod">
          <ac:chgData name="stephanie voss" userId="6785c3b0d69b5fb9" providerId="LiveId" clId="{58E2A34F-F942-47BA-A236-F09668BF4054}" dt="2020-03-04T16:04:31.086" v="11043" actId="20577"/>
          <ac:spMkLst>
            <pc:docMk/>
            <pc:sldMk cId="2595856997" sldId="579"/>
            <ac:spMk id="9" creationId="{90C331CC-6F39-43B3-82A0-7AD7769D62ED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0" creationId="{01240479-E16C-49C1-9BA6-B69AF35D3203}"/>
          </ac:spMkLst>
        </pc:spChg>
        <pc:spChg chg="del">
          <ac:chgData name="stephanie voss" userId="6785c3b0d69b5fb9" providerId="LiveId" clId="{58E2A34F-F942-47BA-A236-F09668BF4054}" dt="2020-03-04T16:02:39.846" v="10762" actId="478"/>
          <ac:spMkLst>
            <pc:docMk/>
            <pc:sldMk cId="2595856997" sldId="579"/>
            <ac:spMk id="11" creationId="{3C5F6FC2-FDD0-4011-8E7D-A2321B128041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3" creationId="{14BCE7E5-12CA-4501-8676-8AC62A61B6E0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4" creationId="{BBEA1FCE-4F93-4CD0-B441-A2CD61480CE7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5" creationId="{B87938C9-80AB-4913-92F7-B42EE49A0FAC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6" creationId="{22350A5B-1FAC-4B10-A064-4F52B4C65FE1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7" creationId="{C1CD4F58-49E1-4E35-91FE-8DE85DCD21CE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8" creationId="{3F9A95EB-7CEB-4F87-AC51-6B4F4582C4A5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19" creationId="{1596D6A4-093C-4521-97AE-8E675598447B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0" creationId="{6C76B762-703E-4A27-908A-A4556B521B27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1" creationId="{913CF89F-40BC-402F-A9E6-3AFE7833036D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2" creationId="{D2D95E81-F226-4428-B4D3-D62B2EAA1498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3" creationId="{3998D528-D295-44FB-8573-6E149D2F5B8B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4" creationId="{6871D22C-5888-410C-AED3-CA9972125BB3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5" creationId="{82F69D35-8C24-412F-A19D-2B43299D0B52}"/>
          </ac:spMkLst>
        </pc:spChg>
        <pc:spChg chg="add mod">
          <ac:chgData name="stephanie voss" userId="6785c3b0d69b5fb9" providerId="LiveId" clId="{58E2A34F-F942-47BA-A236-F09668BF4054}" dt="2020-03-04T16:06:58.969" v="11121" actId="164"/>
          <ac:spMkLst>
            <pc:docMk/>
            <pc:sldMk cId="2595856997" sldId="579"/>
            <ac:spMk id="26" creationId="{F73F381A-938C-42AE-B6DB-8F5201D0DEE3}"/>
          </ac:spMkLst>
        </pc:spChg>
        <pc:spChg chg="add mod">
          <ac:chgData name="stephanie voss" userId="6785c3b0d69b5fb9" providerId="LiveId" clId="{58E2A34F-F942-47BA-A236-F09668BF4054}" dt="2020-03-04T16:08:03.051" v="11207" actId="14100"/>
          <ac:spMkLst>
            <pc:docMk/>
            <pc:sldMk cId="2595856997" sldId="579"/>
            <ac:spMk id="27" creationId="{F6896B0E-A35A-412F-9902-DA7F1CDEE6E0}"/>
          </ac:spMkLst>
        </pc:spChg>
        <pc:spChg chg="add del mod">
          <ac:chgData name="stephanie voss" userId="6785c3b0d69b5fb9" providerId="LiveId" clId="{58E2A34F-F942-47BA-A236-F09668BF4054}" dt="2020-03-04T16:11:42.954" v="11241" actId="11529"/>
          <ac:spMkLst>
            <pc:docMk/>
            <pc:sldMk cId="2595856997" sldId="579"/>
            <ac:spMk id="134" creationId="{30F4B9B4-E481-42E6-8279-BEFE6708262E}"/>
          </ac:spMkLst>
        </pc:spChg>
        <pc:spChg chg="add mod">
          <ac:chgData name="stephanie voss" userId="6785c3b0d69b5fb9" providerId="LiveId" clId="{58E2A34F-F942-47BA-A236-F09668BF4054}" dt="2020-03-04T16:13:41.735" v="11405" actId="20577"/>
          <ac:spMkLst>
            <pc:docMk/>
            <pc:sldMk cId="2595856997" sldId="579"/>
            <ac:spMk id="135" creationId="{E44FB71C-7276-4B39-8337-73B21FE38020}"/>
          </ac:spMkLst>
        </pc:spChg>
        <pc:grpChg chg="add mod">
          <ac:chgData name="stephanie voss" userId="6785c3b0d69b5fb9" providerId="LiveId" clId="{58E2A34F-F942-47BA-A236-F09668BF4054}" dt="2020-03-04T16:10:41.517" v="11224" actId="1076"/>
          <ac:grpSpMkLst>
            <pc:docMk/>
            <pc:sldMk cId="2595856997" sldId="579"/>
            <ac:grpSpMk id="6" creationId="{04275219-F274-42AD-9532-06F4383226F0}"/>
          </ac:grpSpMkLst>
        </pc:grpChg>
        <pc:grpChg chg="add mod">
          <ac:chgData name="stephanie voss" userId="6785c3b0d69b5fb9" providerId="LiveId" clId="{58E2A34F-F942-47BA-A236-F09668BF4054}" dt="2020-03-04T16:11:48.139" v="11243" actId="1076"/>
          <ac:grpSpMkLst>
            <pc:docMk/>
            <pc:sldMk cId="2595856997" sldId="579"/>
            <ac:grpSpMk id="32" creationId="{82542928-B597-4604-88AD-30647B0635B4}"/>
          </ac:grpSpMkLst>
        </pc:grpChg>
        <pc:grpChg chg="add mod">
          <ac:chgData name="stephanie voss" userId="6785c3b0d69b5fb9" providerId="LiveId" clId="{58E2A34F-F942-47BA-A236-F09668BF4054}" dt="2020-03-04T16:11:07.476" v="11236" actId="1076"/>
          <ac:grpSpMkLst>
            <pc:docMk/>
            <pc:sldMk cId="2595856997" sldId="579"/>
            <ac:grpSpMk id="49" creationId="{A414EA2E-DF1C-469D-B6E6-D2E16F5F4E12}"/>
          </ac:grpSpMkLst>
        </pc:grpChg>
        <pc:grpChg chg="add mod">
          <ac:chgData name="stephanie voss" userId="6785c3b0d69b5fb9" providerId="LiveId" clId="{58E2A34F-F942-47BA-A236-F09668BF4054}" dt="2020-03-04T16:10:54.340" v="11230" actId="1076"/>
          <ac:grpSpMkLst>
            <pc:docMk/>
            <pc:sldMk cId="2595856997" sldId="579"/>
            <ac:grpSpMk id="66" creationId="{09F2BBCD-948F-4958-AC6A-E8EAF4C8E70A}"/>
          </ac:grpSpMkLst>
        </pc:grpChg>
        <pc:grpChg chg="add mod">
          <ac:chgData name="stephanie voss" userId="6785c3b0d69b5fb9" providerId="LiveId" clId="{58E2A34F-F942-47BA-A236-F09668BF4054}" dt="2020-03-04T16:10:45.876" v="11226" actId="1076"/>
          <ac:grpSpMkLst>
            <pc:docMk/>
            <pc:sldMk cId="2595856997" sldId="579"/>
            <ac:grpSpMk id="83" creationId="{CD1CBF2F-8754-4290-B39F-402DDF104BC9}"/>
          </ac:grpSpMkLst>
        </pc:grpChg>
        <pc:grpChg chg="add mod">
          <ac:chgData name="stephanie voss" userId="6785c3b0d69b5fb9" providerId="LiveId" clId="{58E2A34F-F942-47BA-A236-F09668BF4054}" dt="2020-03-04T16:10:54.340" v="11230" actId="1076"/>
          <ac:grpSpMkLst>
            <pc:docMk/>
            <pc:sldMk cId="2595856997" sldId="579"/>
            <ac:grpSpMk id="100" creationId="{0C0257BF-FE06-472F-9E75-89E15231A998}"/>
          </ac:grpSpMkLst>
        </pc:grpChg>
        <pc:grpChg chg="add mod">
          <ac:chgData name="stephanie voss" userId="6785c3b0d69b5fb9" providerId="LiveId" clId="{58E2A34F-F942-47BA-A236-F09668BF4054}" dt="2020-03-04T16:11:07.476" v="11236" actId="1076"/>
          <ac:grpSpMkLst>
            <pc:docMk/>
            <pc:sldMk cId="2595856997" sldId="579"/>
            <ac:grpSpMk id="117" creationId="{E448092C-8F7A-4B26-A932-E678518C4B57}"/>
          </ac:grpSpMkLst>
        </pc:grpChg>
        <pc:picChg chg="del">
          <ac:chgData name="stephanie voss" userId="6785c3b0d69b5fb9" providerId="LiveId" clId="{58E2A34F-F942-47BA-A236-F09668BF4054}" dt="2020-03-04T16:02:20.347" v="10748" actId="478"/>
          <ac:picMkLst>
            <pc:docMk/>
            <pc:sldMk cId="2595856997" sldId="579"/>
            <ac:picMk id="8" creationId="{ED9E47D9-446A-4B96-B8FA-60B575ADBE34}"/>
          </ac:picMkLst>
        </pc:picChg>
        <pc:picChg chg="del">
          <ac:chgData name="stephanie voss" userId="6785c3b0d69b5fb9" providerId="LiveId" clId="{58E2A34F-F942-47BA-A236-F09668BF4054}" dt="2020-03-04T16:02:19.248" v="10747" actId="478"/>
          <ac:picMkLst>
            <pc:docMk/>
            <pc:sldMk cId="2595856997" sldId="579"/>
            <ac:picMk id="12" creationId="{8AB1BF31-3603-4C56-892A-44876746B784}"/>
          </ac:picMkLst>
        </pc:picChg>
        <pc:picChg chg="add mod">
          <ac:chgData name="stephanie voss" userId="6785c3b0d69b5fb9" providerId="LiveId" clId="{58E2A34F-F942-47BA-A236-F09668BF4054}" dt="2020-03-04T16:10:39.420" v="11223" actId="1076"/>
          <ac:picMkLst>
            <pc:docMk/>
            <pc:sldMk cId="2595856997" sldId="579"/>
            <ac:picMk id="29" creationId="{9FC4592B-EA70-4C95-8826-EE0B7A64D2B1}"/>
          </ac:picMkLst>
        </pc:picChg>
        <pc:picChg chg="add mod">
          <ac:chgData name="stephanie voss" userId="6785c3b0d69b5fb9" providerId="LiveId" clId="{58E2A34F-F942-47BA-A236-F09668BF4054}" dt="2020-03-04T16:11:02.643" v="11233" actId="1076"/>
          <ac:picMkLst>
            <pc:docMk/>
            <pc:sldMk cId="2595856997" sldId="579"/>
            <ac:picMk id="30" creationId="{573C191A-842E-48CD-842D-BF3379869E7F}"/>
          </ac:picMkLst>
        </pc:picChg>
        <pc:picChg chg="add mod">
          <ac:chgData name="stephanie voss" userId="6785c3b0d69b5fb9" providerId="LiveId" clId="{58E2A34F-F942-47BA-A236-F09668BF4054}" dt="2020-03-04T16:10:50.826" v="11229" actId="1076"/>
          <ac:picMkLst>
            <pc:docMk/>
            <pc:sldMk cId="2595856997" sldId="579"/>
            <ac:picMk id="31" creationId="{35AEA22E-A765-4AE6-B89F-673EF0C6A471}"/>
          </ac:picMkLst>
        </pc:picChg>
      </pc:sldChg>
      <pc:sldChg chg="addSp modSp add">
        <pc:chgData name="stephanie voss" userId="6785c3b0d69b5fb9" providerId="LiveId" clId="{58E2A34F-F942-47BA-A236-F09668BF4054}" dt="2020-03-04T16:36:04.938" v="13455" actId="1076"/>
        <pc:sldMkLst>
          <pc:docMk/>
          <pc:sldMk cId="1724626170" sldId="580"/>
        </pc:sldMkLst>
        <pc:spChg chg="mod">
          <ac:chgData name="stephanie voss" userId="6785c3b0d69b5fb9" providerId="LiveId" clId="{58E2A34F-F942-47BA-A236-F09668BF4054}" dt="2020-03-04T16:14:04.283" v="11423" actId="20577"/>
          <ac:spMkLst>
            <pc:docMk/>
            <pc:sldMk cId="1724626170" sldId="580"/>
            <ac:spMk id="2" creationId="{110DC46B-EA5F-469A-9962-FD6BB93BA928}"/>
          </ac:spMkLst>
        </pc:spChg>
        <pc:spChg chg="mod">
          <ac:chgData name="stephanie voss" userId="6785c3b0d69b5fb9" providerId="LiveId" clId="{58E2A34F-F942-47BA-A236-F09668BF4054}" dt="2020-03-04T16:23:47.558" v="12227" actId="20577"/>
          <ac:spMkLst>
            <pc:docMk/>
            <pc:sldMk cId="1724626170" sldId="580"/>
            <ac:spMk id="3" creationId="{08B16335-0AB2-4C7E-A64F-1CBFA8F4A49C}"/>
          </ac:spMkLst>
        </pc:spChg>
        <pc:spChg chg="add mod">
          <ac:chgData name="stephanie voss" userId="6785c3b0d69b5fb9" providerId="LiveId" clId="{58E2A34F-F942-47BA-A236-F09668BF4054}" dt="2020-03-04T16:20:30.331" v="12048" actId="1076"/>
          <ac:spMkLst>
            <pc:docMk/>
            <pc:sldMk cId="1724626170" sldId="580"/>
            <ac:spMk id="9" creationId="{899B7712-7F39-4DD3-90A1-C9A0CC572DC9}"/>
          </ac:spMkLst>
        </pc:spChg>
        <pc:spChg chg="add mod">
          <ac:chgData name="stephanie voss" userId="6785c3b0d69b5fb9" providerId="LiveId" clId="{58E2A34F-F942-47BA-A236-F09668BF4054}" dt="2020-03-04T16:20:24.979" v="12047" actId="1076"/>
          <ac:spMkLst>
            <pc:docMk/>
            <pc:sldMk cId="1724626170" sldId="580"/>
            <ac:spMk id="10" creationId="{18487BA1-F82B-4980-B1EC-F8AEBAC3E4DF}"/>
          </ac:spMkLst>
        </pc:spChg>
        <pc:spChg chg="add mod">
          <ac:chgData name="stephanie voss" userId="6785c3b0d69b5fb9" providerId="LiveId" clId="{58E2A34F-F942-47BA-A236-F09668BF4054}" dt="2020-03-04T16:20:24.979" v="12047" actId="1076"/>
          <ac:spMkLst>
            <pc:docMk/>
            <pc:sldMk cId="1724626170" sldId="580"/>
            <ac:spMk id="11" creationId="{DCA30133-833C-4E78-AAFC-F28B7A2BA6D7}"/>
          </ac:spMkLst>
        </pc:spChg>
        <pc:spChg chg="add mod">
          <ac:chgData name="stephanie voss" userId="6785c3b0d69b5fb9" providerId="LiveId" clId="{58E2A34F-F942-47BA-A236-F09668BF4054}" dt="2020-03-04T16:20:24.979" v="12047" actId="1076"/>
          <ac:spMkLst>
            <pc:docMk/>
            <pc:sldMk cId="1724626170" sldId="580"/>
            <ac:spMk id="12" creationId="{D52A8395-6BC0-409E-B8FD-CCA7159BF032}"/>
          </ac:spMkLst>
        </pc:spChg>
        <pc:spChg chg="add mod">
          <ac:chgData name="stephanie voss" userId="6785c3b0d69b5fb9" providerId="LiveId" clId="{58E2A34F-F942-47BA-A236-F09668BF4054}" dt="2020-03-04T16:36:04.938" v="13455" actId="1076"/>
          <ac:spMkLst>
            <pc:docMk/>
            <pc:sldMk cId="1724626170" sldId="580"/>
            <ac:spMk id="13" creationId="{081ACA1E-5170-4779-A32D-C634BB8BAB91}"/>
          </ac:spMkLst>
        </pc:spChg>
        <pc:spChg chg="add mod">
          <ac:chgData name="stephanie voss" userId="6785c3b0d69b5fb9" providerId="LiveId" clId="{58E2A34F-F942-47BA-A236-F09668BF4054}" dt="2020-03-04T16:36:04.938" v="13455" actId="1076"/>
          <ac:spMkLst>
            <pc:docMk/>
            <pc:sldMk cId="1724626170" sldId="580"/>
            <ac:spMk id="14" creationId="{40F057A7-E7E3-4DA1-94D9-871C8FB60391}"/>
          </ac:spMkLst>
        </pc:spChg>
        <pc:spChg chg="add mod">
          <ac:chgData name="stephanie voss" userId="6785c3b0d69b5fb9" providerId="LiveId" clId="{58E2A34F-F942-47BA-A236-F09668BF4054}" dt="2020-03-04T16:36:04.938" v="13455" actId="1076"/>
          <ac:spMkLst>
            <pc:docMk/>
            <pc:sldMk cId="1724626170" sldId="580"/>
            <ac:spMk id="15" creationId="{317C23CC-1C1A-4A97-8411-A5C8181D8D63}"/>
          </ac:spMkLst>
        </pc:spChg>
        <pc:spChg chg="add mod">
          <ac:chgData name="stephanie voss" userId="6785c3b0d69b5fb9" providerId="LiveId" clId="{58E2A34F-F942-47BA-A236-F09668BF4054}" dt="2020-03-04T16:36:04.938" v="13455" actId="1076"/>
          <ac:spMkLst>
            <pc:docMk/>
            <pc:sldMk cId="1724626170" sldId="580"/>
            <ac:spMk id="16" creationId="{37CA4EFA-7F87-46F2-B599-BC2C108B9B29}"/>
          </ac:spMkLst>
        </pc:spChg>
        <pc:picChg chg="add mod">
          <ac:chgData name="stephanie voss" userId="6785c3b0d69b5fb9" providerId="LiveId" clId="{58E2A34F-F942-47BA-A236-F09668BF4054}" dt="2020-03-04T16:20:30.331" v="12048" actId="1076"/>
          <ac:picMkLst>
            <pc:docMk/>
            <pc:sldMk cId="1724626170" sldId="580"/>
            <ac:picMk id="5" creationId="{FE1D99B8-7C7B-4145-A9D2-8D70A7B15390}"/>
          </ac:picMkLst>
        </pc:picChg>
        <pc:picChg chg="add mod">
          <ac:chgData name="stephanie voss" userId="6785c3b0d69b5fb9" providerId="LiveId" clId="{58E2A34F-F942-47BA-A236-F09668BF4054}" dt="2020-03-04T16:20:24.979" v="12047" actId="1076"/>
          <ac:picMkLst>
            <pc:docMk/>
            <pc:sldMk cId="1724626170" sldId="580"/>
            <ac:picMk id="6" creationId="{D4BC77CF-99E0-4645-BEFF-E4EE11F94B2A}"/>
          </ac:picMkLst>
        </pc:picChg>
        <pc:picChg chg="add mod">
          <ac:chgData name="stephanie voss" userId="6785c3b0d69b5fb9" providerId="LiveId" clId="{58E2A34F-F942-47BA-A236-F09668BF4054}" dt="2020-03-04T16:20:24.979" v="12047" actId="1076"/>
          <ac:picMkLst>
            <pc:docMk/>
            <pc:sldMk cId="1724626170" sldId="580"/>
            <ac:picMk id="7" creationId="{3D99DF25-366F-474A-ABC0-73B006C9A2AD}"/>
          </ac:picMkLst>
        </pc:picChg>
        <pc:picChg chg="add mod">
          <ac:chgData name="stephanie voss" userId="6785c3b0d69b5fb9" providerId="LiveId" clId="{58E2A34F-F942-47BA-A236-F09668BF4054}" dt="2020-03-04T16:20:24.979" v="12047" actId="1076"/>
          <ac:picMkLst>
            <pc:docMk/>
            <pc:sldMk cId="1724626170" sldId="580"/>
            <ac:picMk id="8" creationId="{C414648B-3430-41A0-A26E-6DDB8A2C6069}"/>
          </ac:picMkLst>
        </pc:picChg>
      </pc:sldChg>
      <pc:sldChg chg="addSp delSp modSp add modNotesTx">
        <pc:chgData name="stephanie voss" userId="6785c3b0d69b5fb9" providerId="LiveId" clId="{58E2A34F-F942-47BA-A236-F09668BF4054}" dt="2020-03-04T16:36:07.536" v="13456"/>
        <pc:sldMkLst>
          <pc:docMk/>
          <pc:sldMk cId="72568007" sldId="581"/>
        </pc:sldMkLst>
        <pc:spChg chg="mod">
          <ac:chgData name="stephanie voss" userId="6785c3b0d69b5fb9" providerId="LiveId" clId="{58E2A34F-F942-47BA-A236-F09668BF4054}" dt="2020-03-04T16:24:34.006" v="12267" actId="20577"/>
          <ac:spMkLst>
            <pc:docMk/>
            <pc:sldMk cId="72568007" sldId="581"/>
            <ac:spMk id="2" creationId="{110DC46B-EA5F-469A-9962-FD6BB93BA928}"/>
          </ac:spMkLst>
        </pc:spChg>
        <pc:spChg chg="mod">
          <ac:chgData name="stephanie voss" userId="6785c3b0d69b5fb9" providerId="LiveId" clId="{58E2A34F-F942-47BA-A236-F09668BF4054}" dt="2020-03-04T16:30:33.696" v="12919" actId="20577"/>
          <ac:spMkLst>
            <pc:docMk/>
            <pc:sldMk cId="72568007" sldId="581"/>
            <ac:spMk id="3" creationId="{08B16335-0AB2-4C7E-A64F-1CBFA8F4A49C}"/>
          </ac:spMkLst>
        </pc:spChg>
        <pc:spChg chg="add del mod">
          <ac:chgData name="stephanie voss" userId="6785c3b0d69b5fb9" providerId="LiveId" clId="{58E2A34F-F942-47BA-A236-F09668BF4054}" dt="2020-03-04T16:25:52.738" v="12273" actId="478"/>
          <ac:spMkLst>
            <pc:docMk/>
            <pc:sldMk cId="72568007" sldId="581"/>
            <ac:spMk id="13" creationId="{081ACA1E-5170-4779-A32D-C634BB8BAB91}"/>
          </ac:spMkLst>
        </pc:spChg>
        <pc:spChg chg="add del mod">
          <ac:chgData name="stephanie voss" userId="6785c3b0d69b5fb9" providerId="LiveId" clId="{58E2A34F-F942-47BA-A236-F09668BF4054}" dt="2020-03-04T16:25:52.738" v="12273" actId="478"/>
          <ac:spMkLst>
            <pc:docMk/>
            <pc:sldMk cId="72568007" sldId="581"/>
            <ac:spMk id="14" creationId="{40F057A7-E7E3-4DA1-94D9-871C8FB60391}"/>
          </ac:spMkLst>
        </pc:spChg>
        <pc:spChg chg="del mod">
          <ac:chgData name="stephanie voss" userId="6785c3b0d69b5fb9" providerId="LiveId" clId="{58E2A34F-F942-47BA-A236-F09668BF4054}" dt="2020-03-04T16:25:52.738" v="12273" actId="478"/>
          <ac:spMkLst>
            <pc:docMk/>
            <pc:sldMk cId="72568007" sldId="581"/>
            <ac:spMk id="15" creationId="{317C23CC-1C1A-4A97-8411-A5C8181D8D63}"/>
          </ac:spMkLst>
        </pc:spChg>
        <pc:spChg chg="del mod">
          <ac:chgData name="stephanie voss" userId="6785c3b0d69b5fb9" providerId="LiveId" clId="{58E2A34F-F942-47BA-A236-F09668BF4054}" dt="2020-03-04T16:25:52.738" v="12273" actId="478"/>
          <ac:spMkLst>
            <pc:docMk/>
            <pc:sldMk cId="72568007" sldId="581"/>
            <ac:spMk id="16" creationId="{37CA4EFA-7F87-46F2-B599-BC2C108B9B29}"/>
          </ac:spMkLst>
        </pc:spChg>
        <pc:spChg chg="add mod">
          <ac:chgData name="stephanie voss" userId="6785c3b0d69b5fb9" providerId="LiveId" clId="{58E2A34F-F942-47BA-A236-F09668BF4054}" dt="2020-03-04T16:25:58.250" v="12274" actId="1076"/>
          <ac:spMkLst>
            <pc:docMk/>
            <pc:sldMk cId="72568007" sldId="581"/>
            <ac:spMk id="18" creationId="{698FBEED-3A07-4F43-9BEA-95D60F86DCE1}"/>
          </ac:spMkLst>
        </pc:spChg>
        <pc:spChg chg="add mod">
          <ac:chgData name="stephanie voss" userId="6785c3b0d69b5fb9" providerId="LiveId" clId="{58E2A34F-F942-47BA-A236-F09668BF4054}" dt="2020-03-04T16:29:23.146" v="12869" actId="20577"/>
          <ac:spMkLst>
            <pc:docMk/>
            <pc:sldMk cId="72568007" sldId="581"/>
            <ac:spMk id="27" creationId="{69603476-8A96-49D0-85DB-2ABF14D5D6B8}"/>
          </ac:spMkLst>
        </pc:spChg>
        <pc:spChg chg="add">
          <ac:chgData name="stephanie voss" userId="6785c3b0d69b5fb9" providerId="LiveId" clId="{58E2A34F-F942-47BA-A236-F09668BF4054}" dt="2020-03-04T16:29:08.200" v="12862"/>
          <ac:spMkLst>
            <pc:docMk/>
            <pc:sldMk cId="72568007" sldId="581"/>
            <ac:spMk id="28" creationId="{7CBC431B-86F4-4EF6-B6A6-8C59A885ACBC}"/>
          </ac:spMkLst>
        </pc:spChg>
        <pc:spChg chg="add mod">
          <ac:chgData name="stephanie voss" userId="6785c3b0d69b5fb9" providerId="LiveId" clId="{58E2A34F-F942-47BA-A236-F09668BF4054}" dt="2020-03-04T16:29:20.811" v="12867" actId="20577"/>
          <ac:spMkLst>
            <pc:docMk/>
            <pc:sldMk cId="72568007" sldId="581"/>
            <ac:spMk id="29" creationId="{294C5144-6948-4520-856A-75FA7489EC9E}"/>
          </ac:spMkLst>
        </pc:spChg>
        <pc:spChg chg="add del">
          <ac:chgData name="stephanie voss" userId="6785c3b0d69b5fb9" providerId="LiveId" clId="{58E2A34F-F942-47BA-A236-F09668BF4054}" dt="2020-03-04T16:33:10.114" v="13176" actId="478"/>
          <ac:spMkLst>
            <pc:docMk/>
            <pc:sldMk cId="72568007" sldId="581"/>
            <ac:spMk id="30" creationId="{7B50A62F-A002-4D1B-A57D-687E29F451AC}"/>
          </ac:spMkLst>
        </pc:spChg>
        <pc:spChg chg="add">
          <ac:chgData name="stephanie voss" userId="6785c3b0d69b5fb9" providerId="LiveId" clId="{58E2A34F-F942-47BA-A236-F09668BF4054}" dt="2020-03-04T16:36:07.536" v="13456"/>
          <ac:spMkLst>
            <pc:docMk/>
            <pc:sldMk cId="72568007" sldId="581"/>
            <ac:spMk id="31" creationId="{817CBED6-C5C0-4746-92F6-80E5907A5166}"/>
          </ac:spMkLst>
        </pc:spChg>
        <pc:spChg chg="add">
          <ac:chgData name="stephanie voss" userId="6785c3b0d69b5fb9" providerId="LiveId" clId="{58E2A34F-F942-47BA-A236-F09668BF4054}" dt="2020-03-04T16:36:07.536" v="13456"/>
          <ac:spMkLst>
            <pc:docMk/>
            <pc:sldMk cId="72568007" sldId="581"/>
            <ac:spMk id="32" creationId="{33EBF4A0-6DBD-49D8-8518-E10BD4E507EA}"/>
          </ac:spMkLst>
        </pc:spChg>
        <pc:spChg chg="add">
          <ac:chgData name="stephanie voss" userId="6785c3b0d69b5fb9" providerId="LiveId" clId="{58E2A34F-F942-47BA-A236-F09668BF4054}" dt="2020-03-04T16:36:07.536" v="13456"/>
          <ac:spMkLst>
            <pc:docMk/>
            <pc:sldMk cId="72568007" sldId="581"/>
            <ac:spMk id="33" creationId="{A610871C-355F-4573-AFBE-7592C7E6B63D}"/>
          </ac:spMkLst>
        </pc:spChg>
        <pc:spChg chg="add">
          <ac:chgData name="stephanie voss" userId="6785c3b0d69b5fb9" providerId="LiveId" clId="{58E2A34F-F942-47BA-A236-F09668BF4054}" dt="2020-03-04T16:36:07.536" v="13456"/>
          <ac:spMkLst>
            <pc:docMk/>
            <pc:sldMk cId="72568007" sldId="581"/>
            <ac:spMk id="34" creationId="{9C019461-66C7-4222-BFEF-6CB5196AE7C5}"/>
          </ac:spMkLst>
        </pc:spChg>
        <pc:picChg chg="add mod">
          <ac:chgData name="stephanie voss" userId="6785c3b0d69b5fb9" providerId="LiveId" clId="{58E2A34F-F942-47BA-A236-F09668BF4054}" dt="2020-03-04T16:25:58.250" v="12274" actId="1076"/>
          <ac:picMkLst>
            <pc:docMk/>
            <pc:sldMk cId="72568007" sldId="581"/>
            <ac:picMk id="17" creationId="{C92E6EAA-2244-4CDC-AC6B-E156B7A6391D}"/>
          </ac:picMkLst>
        </pc:picChg>
        <pc:cxnChg chg="add mod">
          <ac:chgData name="stephanie voss" userId="6785c3b0d69b5fb9" providerId="LiveId" clId="{58E2A34F-F942-47BA-A236-F09668BF4054}" dt="2020-03-04T16:26:05.322" v="12275" actId="11529"/>
          <ac:cxnSpMkLst>
            <pc:docMk/>
            <pc:sldMk cId="72568007" sldId="581"/>
            <ac:cxnSpMk id="20" creationId="{3A3A5419-B5B4-47E2-A41D-93F3F0B9404C}"/>
          </ac:cxnSpMkLst>
        </pc:cxnChg>
        <pc:cxnChg chg="add mod">
          <ac:chgData name="stephanie voss" userId="6785c3b0d69b5fb9" providerId="LiveId" clId="{58E2A34F-F942-47BA-A236-F09668BF4054}" dt="2020-03-04T16:26:10.146" v="12279" actId="14100"/>
          <ac:cxnSpMkLst>
            <pc:docMk/>
            <pc:sldMk cId="72568007" sldId="581"/>
            <ac:cxnSpMk id="21" creationId="{BF7549D7-2CEB-4DE9-90DD-86AE6DA5077B}"/>
          </ac:cxnSpMkLst>
        </pc:cxnChg>
        <pc:cxnChg chg="add mod">
          <ac:chgData name="stephanie voss" userId="6785c3b0d69b5fb9" providerId="LiveId" clId="{58E2A34F-F942-47BA-A236-F09668BF4054}" dt="2020-03-04T16:26:15.617" v="12282" actId="14100"/>
          <ac:cxnSpMkLst>
            <pc:docMk/>
            <pc:sldMk cId="72568007" sldId="581"/>
            <ac:cxnSpMk id="24" creationId="{3D007206-31BC-4867-9728-A34E44C3A627}"/>
          </ac:cxnSpMkLst>
        </pc:cxnChg>
      </pc:sldChg>
      <pc:sldChg chg="addSp delSp modSp add">
        <pc:chgData name="stephanie voss" userId="6785c3b0d69b5fb9" providerId="LiveId" clId="{58E2A34F-F942-47BA-A236-F09668BF4054}" dt="2020-03-04T16:41:35.440" v="14079" actId="164"/>
        <pc:sldMkLst>
          <pc:docMk/>
          <pc:sldMk cId="1385634829" sldId="582"/>
        </pc:sldMkLst>
        <pc:spChg chg="mod">
          <ac:chgData name="stephanie voss" userId="6785c3b0d69b5fb9" providerId="LiveId" clId="{58E2A34F-F942-47BA-A236-F09668BF4054}" dt="2020-03-04T16:33:20.310" v="13184" actId="20577"/>
          <ac:spMkLst>
            <pc:docMk/>
            <pc:sldMk cId="1385634829" sldId="582"/>
            <ac:spMk id="2" creationId="{110DC46B-EA5F-469A-9962-FD6BB93BA928}"/>
          </ac:spMkLst>
        </pc:spChg>
        <pc:spChg chg="mod">
          <ac:chgData name="stephanie voss" userId="6785c3b0d69b5fb9" providerId="LiveId" clId="{58E2A34F-F942-47BA-A236-F09668BF4054}" dt="2020-03-04T16:41:21.865" v="14077" actId="20577"/>
          <ac:spMkLst>
            <pc:docMk/>
            <pc:sldMk cId="1385634829" sldId="582"/>
            <ac:spMk id="3" creationId="{08B16335-0AB2-4C7E-A64F-1CBFA8F4A49C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9" creationId="{899B7712-7F39-4DD3-90A1-C9A0CC572DC9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10" creationId="{18487BA1-F82B-4980-B1EC-F8AEBAC3E4DF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11" creationId="{DCA30133-833C-4E78-AAFC-F28B7A2BA6D7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12" creationId="{D52A8395-6BC0-409E-B8FD-CCA7159BF032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18" creationId="{698FBEED-3A07-4F43-9BEA-95D60F86DCE1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27" creationId="{69603476-8A96-49D0-85DB-2ABF14D5D6B8}"/>
          </ac:spMkLst>
        </pc:spChg>
        <pc:spChg chg="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28" creationId="{7CBC431B-86F4-4EF6-B6A6-8C59A885ACBC}"/>
          </ac:spMkLst>
        </pc:spChg>
        <pc:spChg chg="del">
          <ac:chgData name="stephanie voss" userId="6785c3b0d69b5fb9" providerId="LiveId" clId="{58E2A34F-F942-47BA-A236-F09668BF4054}" dt="2020-03-04T16:33:33.002" v="13186" actId="478"/>
          <ac:spMkLst>
            <pc:docMk/>
            <pc:sldMk cId="1385634829" sldId="582"/>
            <ac:spMk id="29" creationId="{294C5144-6948-4520-856A-75FA7489EC9E}"/>
          </ac:spMkLst>
        </pc:spChg>
        <pc:spChg chg="del">
          <ac:chgData name="stephanie voss" userId="6785c3b0d69b5fb9" providerId="LiveId" clId="{58E2A34F-F942-47BA-A236-F09668BF4054}" dt="2020-03-04T16:33:16.419" v="13177" actId="478"/>
          <ac:spMkLst>
            <pc:docMk/>
            <pc:sldMk cId="1385634829" sldId="582"/>
            <ac:spMk id="30" creationId="{7B50A62F-A002-4D1B-A57D-687E29F451AC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5" creationId="{FF6F0AD4-1192-4AAC-8CB1-D83F4F492D20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6" creationId="{DC86844E-3E9E-4D0E-83AF-16FEFAE90E91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7" creationId="{83C5BB3D-9429-4EB7-B65D-EA98041E724E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8" creationId="{24048470-8867-4139-B3D9-C9B18CD66A42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39" creationId="{3A96CBCC-A720-451E-B33A-BD45D5CBD9F6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0" creationId="{C1C90225-80A5-4A43-ABD4-6ABE463DA3BF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1" creationId="{0853C9F2-EE23-48C4-B99A-CCB90FB69E3B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2" creationId="{E8DE4460-A4EA-4A4C-9C91-F57BFF679EEA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3" creationId="{69BB5B1D-7F59-4980-B7B0-BC6E904CC2D1}"/>
          </ac:spMkLst>
        </pc:spChg>
        <pc:spChg chg="add mod">
          <ac:chgData name="stephanie voss" userId="6785c3b0d69b5fb9" providerId="LiveId" clId="{58E2A34F-F942-47BA-A236-F09668BF4054}" dt="2020-03-04T16:41:35.440" v="14079" actId="164"/>
          <ac:spMkLst>
            <pc:docMk/>
            <pc:sldMk cId="1385634829" sldId="582"/>
            <ac:spMk id="44" creationId="{517C1B0D-B8B6-46D2-ABAA-7BBF29597D2F}"/>
          </ac:spMkLst>
        </pc:spChg>
        <pc:grpChg chg="add mod">
          <ac:chgData name="stephanie voss" userId="6785c3b0d69b5fb9" providerId="LiveId" clId="{58E2A34F-F942-47BA-A236-F09668BF4054}" dt="2020-03-04T16:41:35.440" v="14079" actId="164"/>
          <ac:grpSpMkLst>
            <pc:docMk/>
            <pc:sldMk cId="1385634829" sldId="582"/>
            <ac:grpSpMk id="45" creationId="{C2A959EC-94B0-4B06-A20A-4F6D64C0A50D}"/>
          </ac:grpSpMkLst>
        </pc:grp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5" creationId="{FE1D99B8-7C7B-4145-A9D2-8D70A7B15390}"/>
          </ac:picMkLst>
        </pc:pic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6" creationId="{D4BC77CF-99E0-4645-BEFF-E4EE11F94B2A}"/>
          </ac:picMkLst>
        </pc:pic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7" creationId="{3D99DF25-366F-474A-ABC0-73B006C9A2AD}"/>
          </ac:picMkLst>
        </pc:pic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8" creationId="{C414648B-3430-41A0-A26E-6DDB8A2C6069}"/>
          </ac:picMkLst>
        </pc:picChg>
        <pc:picChg chg="mod">
          <ac:chgData name="stephanie voss" userId="6785c3b0d69b5fb9" providerId="LiveId" clId="{58E2A34F-F942-47BA-A236-F09668BF4054}" dt="2020-03-04T16:41:35.440" v="14079" actId="164"/>
          <ac:picMkLst>
            <pc:docMk/>
            <pc:sldMk cId="1385634829" sldId="582"/>
            <ac:picMk id="17" creationId="{C92E6EAA-2244-4CDC-AC6B-E156B7A6391D}"/>
          </ac:picMkLst>
        </pc:picChg>
        <pc:cxnChg chg="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0" creationId="{3A3A5419-B5B4-47E2-A41D-93F3F0B9404C}"/>
          </ac:cxnSpMkLst>
        </pc:cxnChg>
        <pc:cxnChg chg="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1" creationId="{BF7549D7-2CEB-4DE9-90DD-86AE6DA5077B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2" creationId="{C4DD64D3-80D0-4900-8FE7-6DFED552E5D1}"/>
          </ac:cxnSpMkLst>
        </pc:cxnChg>
        <pc:cxnChg chg="del">
          <ac:chgData name="stephanie voss" userId="6785c3b0d69b5fb9" providerId="LiveId" clId="{58E2A34F-F942-47BA-A236-F09668BF4054}" dt="2020-03-04T16:33:29.514" v="13185" actId="478"/>
          <ac:cxnSpMkLst>
            <pc:docMk/>
            <pc:sldMk cId="1385634829" sldId="582"/>
            <ac:cxnSpMk id="24" creationId="{3D007206-31BC-4867-9728-A34E44C3A627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5" creationId="{FAC428E9-B4D1-414F-9FB6-BF6C907DE23B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26" creationId="{BACC19F0-2806-477F-88CA-D0995DD41B70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31" creationId="{20BEA33D-E0E9-4966-B992-2A07984D320E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32" creationId="{C5EF76D4-526A-4AD5-9384-1A379C339238}"/>
          </ac:cxnSpMkLst>
        </pc:cxnChg>
        <pc:cxnChg chg="add mod">
          <ac:chgData name="stephanie voss" userId="6785c3b0d69b5fb9" providerId="LiveId" clId="{58E2A34F-F942-47BA-A236-F09668BF4054}" dt="2020-03-04T16:41:35.440" v="14079" actId="164"/>
          <ac:cxnSpMkLst>
            <pc:docMk/>
            <pc:sldMk cId="1385634829" sldId="582"/>
            <ac:cxnSpMk id="33" creationId="{C0BC0666-5806-4DB8-A229-04121F7ECC3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27/07/2022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two slides show both the underlying base schema and the two new </a:t>
            </a:r>
            <a:r>
              <a:rPr lang="en-US" dirty="0" err="1"/>
              <a:t>summarised</a:t>
            </a:r>
            <a:r>
              <a:rPr lang="en-US" dirty="0"/>
              <a:t> tables that would be created to fulfil the reporting requirements shown above. The two schemas co-exist,</a:t>
            </a:r>
            <a:r>
              <a:rPr lang="en-US" baseline="0" dirty="0"/>
              <a:t> t</a:t>
            </a:r>
            <a:r>
              <a:rPr lang="en-US" dirty="0"/>
              <a:t>hey are just shown separately so as not to clutter the view.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36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schema as normal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4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70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this example on the board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78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1406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322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4">
    <p:bg>
      <p:bgPr>
        <a:solidFill>
          <a:srgbClr val="F36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84588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61533"/>
            <a:ext cx="2521449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79357" y="1261533"/>
            <a:ext cx="8069053" cy="52170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EC711A8B-4572-A049-8F3E-6583ADE39A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14" y="344971"/>
            <a:ext cx="279580" cy="19761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969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4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6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2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5208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 r="-1"/>
          <a:stretch/>
        </p:blipFill>
        <p:spPr>
          <a:xfrm>
            <a:off x="-6057" y="3264823"/>
            <a:ext cx="5967455" cy="28592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4522"/>
            <a:ext cx="3694112" cy="19621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6563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8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8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-2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0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269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633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7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-320040" y="0"/>
            <a:ext cx="5478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836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25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0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b="10716"/>
          <a:stretch/>
        </p:blipFill>
        <p:spPr>
          <a:xfrm>
            <a:off x="-40640" y="0"/>
            <a:ext cx="12232640" cy="688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2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4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2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898832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89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09" y="-1416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7430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468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8D237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737886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46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060" y="-2475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680658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b="1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6856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4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4050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50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76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72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40149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0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304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3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02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3"/>
            <a:ext cx="5627171" cy="268009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9267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2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68000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083814"/>
            <a:ext cx="5627171" cy="2708193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07362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7733" y="4707034"/>
            <a:ext cx="4136901" cy="1710617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5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 Black" panose="00000A0000000000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2" y="4446884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5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3649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2659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1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55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71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5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7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8" y="1240838"/>
            <a:ext cx="11431586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600" indent="-26670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7021" y="377825"/>
            <a:ext cx="948311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7" y="292107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5" y="292107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8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6" y="123348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0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1" y="125555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4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2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2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1" y="124666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8" y="1246662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0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7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79" y="1240838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7" y="1239312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3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242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1" y="1239312"/>
            <a:ext cx="5621863" cy="523927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4" y="1246662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63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650" y="124083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3430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924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288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8481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3418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6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8" y="1233488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7"/>
            <a:ext cx="5627630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94054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0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5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335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0" y="4915035"/>
            <a:ext cx="5621337" cy="1434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90485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2779952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3997" r="29546" b="800"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7"/>
            <a:ext cx="11436917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09" y="1175414"/>
            <a:ext cx="11435615" cy="53031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81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06" r:id="rId8"/>
    <p:sldLayoutId id="2147483709" r:id="rId9"/>
    <p:sldLayoutId id="2147483816" r:id="rId10"/>
    <p:sldLayoutId id="2147483817" r:id="rId11"/>
    <p:sldLayoutId id="2147483818" r:id="rId12"/>
    <p:sldLayoutId id="2147483747" r:id="rId13"/>
    <p:sldLayoutId id="2147483779" r:id="rId14"/>
    <p:sldLayoutId id="2147483789" r:id="rId15"/>
    <p:sldLayoutId id="2147483788" r:id="rId16"/>
    <p:sldLayoutId id="2147483778" r:id="rId17"/>
    <p:sldLayoutId id="2147483696" r:id="rId18"/>
    <p:sldLayoutId id="2147483790" r:id="rId19"/>
    <p:sldLayoutId id="2147483791" r:id="rId20"/>
    <p:sldLayoutId id="2147483802" r:id="rId21"/>
    <p:sldLayoutId id="2147483804" r:id="rId22"/>
    <p:sldLayoutId id="2147483792" r:id="rId23"/>
    <p:sldLayoutId id="2147483807" r:id="rId24"/>
    <p:sldLayoutId id="2147483801" r:id="rId25"/>
    <p:sldLayoutId id="2147483803" r:id="rId26"/>
    <p:sldLayoutId id="2147483808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7" r:id="rId34"/>
    <p:sldLayoutId id="2147483854" r:id="rId35"/>
    <p:sldLayoutId id="2147483828" r:id="rId36"/>
    <p:sldLayoutId id="2147483858" r:id="rId37"/>
    <p:sldLayoutId id="2147483859" r:id="rId38"/>
    <p:sldLayoutId id="2147483860" r:id="rId39"/>
    <p:sldLayoutId id="2147483857" r:id="rId40"/>
    <p:sldLayoutId id="2147483830" r:id="rId41"/>
    <p:sldLayoutId id="2147483831" r:id="rId42"/>
    <p:sldLayoutId id="2147483832" r:id="rId43"/>
    <p:sldLayoutId id="2147483833" r:id="rId44"/>
    <p:sldLayoutId id="2147483834" r:id="rId45"/>
    <p:sldLayoutId id="2147483835" r:id="rId46"/>
    <p:sldLayoutId id="2147483836" r:id="rId47"/>
    <p:sldLayoutId id="2147483855" r:id="rId48"/>
    <p:sldLayoutId id="2147483862" r:id="rId49"/>
    <p:sldLayoutId id="2147483863" r:id="rId50"/>
    <p:sldLayoutId id="2147483864" r:id="rId51"/>
    <p:sldLayoutId id="2147483865" r:id="rId52"/>
    <p:sldLayoutId id="2147483838" r:id="rId53"/>
    <p:sldLayoutId id="2147483839" r:id="rId54"/>
    <p:sldLayoutId id="2147483840" r:id="rId55"/>
    <p:sldLayoutId id="2147483842" r:id="rId56"/>
    <p:sldLayoutId id="2147483843" r:id="rId57"/>
    <p:sldLayoutId id="2147483844" r:id="rId58"/>
    <p:sldLayoutId id="2147483845" r:id="rId59"/>
    <p:sldLayoutId id="2147483866" r:id="rId60"/>
    <p:sldLayoutId id="2147483867" r:id="rId61"/>
    <p:sldLayoutId id="2147483868" r:id="rId62"/>
    <p:sldLayoutId id="2147483869" r:id="rId63"/>
    <p:sldLayoutId id="2147483650" r:id="rId64"/>
    <p:sldLayoutId id="2147483734" r:id="rId65"/>
    <p:sldLayoutId id="2147483796" r:id="rId66"/>
    <p:sldLayoutId id="2147483719" r:id="rId67"/>
    <p:sldLayoutId id="2147483721" r:id="rId68"/>
    <p:sldLayoutId id="2147483787" r:id="rId69"/>
    <p:sldLayoutId id="2147483784" r:id="rId70"/>
    <p:sldLayoutId id="2147483810" r:id="rId71"/>
    <p:sldLayoutId id="2147483851" r:id="rId72"/>
    <p:sldLayoutId id="2147483852" r:id="rId73"/>
    <p:sldLayoutId id="2147483853" r:id="rId74"/>
    <p:sldLayoutId id="2147483724" r:id="rId75"/>
    <p:sldLayoutId id="2147483797" r:id="rId76"/>
    <p:sldLayoutId id="2147483819" r:id="rId77"/>
    <p:sldLayoutId id="2147483814" r:id="rId78"/>
    <p:sldLayoutId id="2147483811" r:id="rId79"/>
    <p:sldLayoutId id="2147483812" r:id="rId80"/>
    <p:sldLayoutId id="2147483813" r:id="rId81"/>
    <p:sldLayoutId id="2147483870" r:id="rId82"/>
    <p:sldLayoutId id="2147483871" r:id="rId8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8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8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8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8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4F27-352C-4B11-9065-D9CD4C842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Aggregates, Summary Tables and Cubes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0227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8AD1B6-5D9A-481C-B0E4-94F4FB09A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 Table Example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43142-C336-4C1E-865C-9F07EAF79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4F30DD-02D1-4F47-B8AF-A19859FAD73C}"/>
              </a:ext>
            </a:extLst>
          </p:cNvPr>
          <p:cNvSpPr/>
          <p:nvPr/>
        </p:nvSpPr>
        <p:spPr>
          <a:xfrm>
            <a:off x="4914786" y="2297219"/>
            <a:ext cx="67343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accent4"/>
                </a:solidFill>
              </a:rPr>
              <a:t>Total Revenue and Total Units Sold </a:t>
            </a:r>
          </a:p>
          <a:p>
            <a:pPr algn="ctr"/>
            <a:r>
              <a:rPr lang="en-GB" sz="2800" b="1" dirty="0">
                <a:solidFill>
                  <a:schemeClr val="accent4"/>
                </a:solidFill>
              </a:rPr>
              <a:t>by Product Sub Category, Region and Month</a:t>
            </a:r>
          </a:p>
        </p:txBody>
      </p:sp>
    </p:spTree>
    <p:extLst>
      <p:ext uri="{BB962C8B-B14F-4D97-AF65-F5344CB8AC3E}">
        <p14:creationId xmlns:p14="http://schemas.microsoft.com/office/powerpoint/2010/main" val="1323829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1E0D93-0CF1-48B4-A4F6-9CBBA41BE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OLAP Cubes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0483B-0160-4020-BF7B-F8FA44AEA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8096" y="201343"/>
            <a:ext cx="7219120" cy="57943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set of data </a:t>
            </a:r>
            <a:r>
              <a:rPr lang="en-US" dirty="0" err="1"/>
              <a:t>organised</a:t>
            </a:r>
            <a:r>
              <a:rPr lang="en-US" dirty="0"/>
              <a:t> and structured in a hierarchical, multi-dimensional arrangement.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Derived from the facts and dimensions that make up the Star Schema but can also use data from summary tables and aggregates.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structure of the cube is itself, a Star Schema with facts and dimensions they are just subsets of the underlying Star Schema.</a:t>
            </a:r>
          </a:p>
          <a:p>
            <a:pPr marL="465750" lvl="1" indent="-285750"/>
            <a:r>
              <a:rPr lang="en-US" dirty="0"/>
              <a:t>They won’t contain all the dimensions – just the dimensions of interest to a particular domain area (e.g., Sales).</a:t>
            </a:r>
          </a:p>
          <a:p>
            <a:pPr marL="465750" lvl="1" indent="-285750"/>
            <a:r>
              <a:rPr lang="en-US" dirty="0"/>
              <a:t>Will contain dimension columns that exist in hierarchies to enable drilldown and rollup (e.g., Country &gt; Region &gt; State &gt; City).</a:t>
            </a:r>
          </a:p>
          <a:p>
            <a:pPr marL="465750" lvl="1" indent="-285750"/>
            <a:r>
              <a:rPr lang="en-US" dirty="0"/>
              <a:t>The fact columns are typically aggregated to a higher level than the base star depending on query requirement (e.g., Total Sales by Week rather than by Day).</a:t>
            </a:r>
          </a:p>
          <a:p>
            <a:pPr marL="465750" lvl="1" indent="-285750"/>
            <a:r>
              <a:rPr lang="en-US" dirty="0"/>
              <a:t>Many OLAP cubes are typically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made available to the BI layer of the data warehouse and users will interact with them directly for querying.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4AE0-0435-4867-B0E4-2F33DF6D9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47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5162-171D-42C3-AF8F-A0BF9E485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3413" y="1626630"/>
            <a:ext cx="4679121" cy="2019300"/>
          </a:xfrm>
        </p:spPr>
        <p:txBody>
          <a:bodyPr/>
          <a:lstStyle/>
          <a:p>
            <a:r>
              <a:rPr lang="en-US" dirty="0"/>
              <a:t>Case Study Task: Part 6 – Creating Summary Tables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85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09985A-1AFF-4BD5-BC7D-AA62972FB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13236-9A28-457F-862D-271387161C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7192" y="546647"/>
            <a:ext cx="7418695" cy="5128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the base Star Schema has been populated, the implementation of the Data Warehouse doesn’t stop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Warehouse’s have a presentation layer (or BI layer) that uses further data structures built from the underlying schema</a:t>
            </a:r>
            <a:r>
              <a:rPr lang="en-GB" sz="2000" dirty="0"/>
              <a:t>. These data structures provide:</a:t>
            </a:r>
          </a:p>
          <a:p>
            <a:pPr marL="465750" lvl="1" indent="-285750"/>
            <a:r>
              <a:rPr lang="en-GB" sz="2000" dirty="0"/>
              <a:t>Significant performance improvements for both </a:t>
            </a:r>
            <a:r>
              <a:rPr lang="en-GB" sz="2000" dirty="0" err="1"/>
              <a:t>adhoc</a:t>
            </a:r>
            <a:r>
              <a:rPr lang="en-GB" sz="2000" dirty="0"/>
              <a:t> and regular queries.</a:t>
            </a:r>
          </a:p>
          <a:p>
            <a:pPr marL="465750" lvl="1" indent="-285750"/>
            <a:r>
              <a:rPr lang="en-GB" sz="2000" dirty="0"/>
              <a:t>Enhanced query features - drill down, rollup, slice and dice.</a:t>
            </a:r>
          </a:p>
          <a:p>
            <a:pPr marL="465750" lvl="1" indent="-285750"/>
            <a:r>
              <a:rPr lang="en-GB" sz="2000" dirty="0"/>
              <a:t>Data segmentation for different parts of the business.</a:t>
            </a:r>
          </a:p>
          <a:p>
            <a:pPr marL="465750" lvl="1" indent="-285750"/>
            <a:endParaRPr lang="en-GB" sz="2000" dirty="0"/>
          </a:p>
          <a:p>
            <a:pPr lvl="1" indent="0">
              <a:buNone/>
            </a:pPr>
            <a:r>
              <a:rPr lang="en-GB" sz="2000" dirty="0"/>
              <a:t>The data structures that enable these features are </a:t>
            </a:r>
            <a:r>
              <a:rPr lang="en-GB" sz="2000" b="1" dirty="0"/>
              <a:t>Aggregates</a:t>
            </a:r>
            <a:r>
              <a:rPr lang="en-GB" sz="2000" dirty="0"/>
              <a:t>, </a:t>
            </a:r>
            <a:r>
              <a:rPr lang="en-GB" sz="2000" b="1" dirty="0"/>
              <a:t>OLAP</a:t>
            </a:r>
            <a:r>
              <a:rPr lang="en-GB" sz="2000" dirty="0"/>
              <a:t> </a:t>
            </a:r>
            <a:r>
              <a:rPr lang="en-GB" sz="2000" b="1" dirty="0"/>
              <a:t>Cubes</a:t>
            </a:r>
            <a:r>
              <a:rPr lang="en-GB" sz="2000" dirty="0"/>
              <a:t> and </a:t>
            </a:r>
            <a:r>
              <a:rPr lang="en-GB" sz="2000" b="1" dirty="0"/>
              <a:t>Summary Tables</a:t>
            </a:r>
            <a:r>
              <a:rPr lang="en-GB" sz="2000" dirty="0"/>
              <a:t>.</a:t>
            </a:r>
            <a:endParaRPr lang="en-GB" sz="2000" b="1" dirty="0"/>
          </a:p>
          <a:p>
            <a:pPr lvl="1" indent="0">
              <a:buNone/>
            </a:pPr>
            <a:r>
              <a:rPr lang="en-GB" sz="2000" dirty="0"/>
              <a:t>Different BI engines will use slightly different terminology for these data structures but, in essence, their features are similar.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F9729-4697-4B5A-B16B-F1975D293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29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8F8EC-5C1A-47C6-A10A-6ED704FCE2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Aggregates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58E23-6710-44F7-90E4-7947FC46B0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7457" y="629734"/>
            <a:ext cx="7474387" cy="58819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When dealing with millions of rows querying the data can be time-consuming and inefficient.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Data recipients are often uninterested in high levels of detail.</a:t>
            </a:r>
          </a:p>
          <a:p>
            <a:pPr marL="522900" lvl="1" indent="-342900">
              <a:buSzPct val="80000"/>
              <a:buFont typeface="Courier New" panose="02070309020205020404" pitchFamily="49" charset="0"/>
              <a:buChar char="o"/>
            </a:pPr>
            <a:r>
              <a:rPr lang="en-GB" sz="2000" dirty="0"/>
              <a:t>They may only be interested in </a:t>
            </a:r>
            <a:r>
              <a:rPr lang="en-GB" sz="2000" b="1" dirty="0"/>
              <a:t>sales by week </a:t>
            </a:r>
            <a:r>
              <a:rPr lang="en-GB" sz="2000" dirty="0"/>
              <a:t>rather than </a:t>
            </a:r>
            <a:r>
              <a:rPr lang="en-GB" sz="2000" b="1" dirty="0"/>
              <a:t>sales by day</a:t>
            </a:r>
            <a:r>
              <a:rPr lang="en-GB" sz="2000" dirty="0"/>
              <a:t>.</a:t>
            </a: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Multiple fact tables summarised at different levels of granularity are quite common.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They behave as database indexes and help speed up queries which require only the summarised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presentation layer of the data warehouse uses these aggregate tables when generating the results of queries, they are not available to the business users.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CD201-1D74-4295-92FD-2C40A6449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33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B5CB88-D55E-4A4C-8322-F3CB484D1A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Aggregates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81FE7-3E27-453E-8114-87ADE5F87D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1235" y="420706"/>
            <a:ext cx="6770687" cy="51286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During the </a:t>
            </a:r>
            <a:r>
              <a:rPr lang="en-GB" sz="2000" b="1" dirty="0"/>
              <a:t>analysis</a:t>
            </a:r>
            <a:r>
              <a:rPr lang="en-GB" sz="2000" dirty="0"/>
              <a:t> phase of a data warehouse project, the data analyst would review the reporting requirements to decide which aggregates would need to be 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Each aggregate is stored as a summarised fact table linked to one or more summarised dimensions.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summarised fact and dimension tables are derived copies of the underlying base fact and dimension tables.</a:t>
            </a:r>
          </a:p>
          <a:p>
            <a:pPr marL="522900" lvl="1" indent="-342900"/>
            <a:r>
              <a:rPr lang="en-GB" sz="2000" dirty="0"/>
              <a:t>Known as </a:t>
            </a:r>
            <a:r>
              <a:rPr lang="en-GB" sz="2000" b="1" dirty="0"/>
              <a:t>derivative</a:t>
            </a:r>
            <a:r>
              <a:rPr lang="en-GB" sz="2000" i="1" dirty="0"/>
              <a:t> </a:t>
            </a:r>
            <a:r>
              <a:rPr lang="en-GB" sz="2000" dirty="0"/>
              <a:t>tables.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base schema and the new summarised tables co-exist. The summarised tables are created from the underlying base schema once the base schema tables have been populated / refreshed.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Let’s look at an example…</a:t>
            </a:r>
            <a:endParaRPr lang="en-US" sz="2000" dirty="0"/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7A7E0-20E5-4FC6-B889-DB517194C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78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D08D9E-520A-4073-9A4B-B599FCF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Aggregate Example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62CFA-C3F0-4140-A99D-8C1BF55CE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79FB7E-E5D1-4CDE-90E7-F159E7FF9C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2257" y="355294"/>
            <a:ext cx="7148642" cy="1787428"/>
          </a:xfrm>
        </p:spPr>
        <p:txBody>
          <a:bodyPr/>
          <a:lstStyle/>
          <a:p>
            <a:pPr algn="ctr"/>
            <a:r>
              <a:rPr lang="en-GB" sz="2800" dirty="0"/>
              <a:t>Total Revenue and Total Units Sold </a:t>
            </a:r>
          </a:p>
          <a:p>
            <a:pPr algn="ctr"/>
            <a:r>
              <a:rPr lang="en-GB" sz="2800" dirty="0"/>
              <a:t>by Product Category, Customer, Geography and Day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1980555-A9CF-44DD-9428-A384225C1BD7}"/>
              </a:ext>
            </a:extLst>
          </p:cNvPr>
          <p:cNvSpPr txBox="1">
            <a:spLocks/>
          </p:cNvSpPr>
          <p:nvPr/>
        </p:nvSpPr>
        <p:spPr>
          <a:xfrm>
            <a:off x="4701235" y="2142722"/>
            <a:ext cx="6770687" cy="45489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Here we have a requirement for a one-way aggregate. The report needs the detail down to the lowest level for </a:t>
            </a:r>
            <a:r>
              <a:rPr lang="en-GB" b="1" dirty="0"/>
              <a:t>customer</a:t>
            </a:r>
            <a:r>
              <a:rPr lang="en-GB" dirty="0"/>
              <a:t>, </a:t>
            </a:r>
            <a:r>
              <a:rPr lang="en-GB" b="1" dirty="0"/>
              <a:t>geography</a:t>
            </a:r>
            <a:r>
              <a:rPr lang="en-GB" dirty="0"/>
              <a:t> and </a:t>
            </a:r>
            <a:r>
              <a:rPr lang="en-GB" b="1" dirty="0"/>
              <a:t>date</a:t>
            </a:r>
            <a:r>
              <a:rPr lang="en-GB" dirty="0"/>
              <a:t> but happy to aggregate on </a:t>
            </a:r>
            <a:r>
              <a:rPr lang="en-GB" b="1" dirty="0"/>
              <a:t>product category </a:t>
            </a:r>
            <a:r>
              <a:rPr lang="en-GB" dirty="0"/>
              <a:t>only (hence one-way).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What’s required is a derived (aggregated) fact table linked to all the same base dimensions except </a:t>
            </a:r>
            <a:r>
              <a:rPr lang="en-GB" b="1" dirty="0"/>
              <a:t>product</a:t>
            </a:r>
            <a:r>
              <a:rPr lang="en-GB" dirty="0"/>
              <a:t>. Instead, it will link to a new derived dimension of </a:t>
            </a:r>
            <a:r>
              <a:rPr lang="en-GB" b="1" dirty="0"/>
              <a:t>product category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fact columns in this new table can then be summed up to the </a:t>
            </a:r>
            <a:r>
              <a:rPr lang="en-GB" b="1" dirty="0"/>
              <a:t>product category </a:t>
            </a:r>
            <a:r>
              <a:rPr lang="en-GB" dirty="0"/>
              <a:t>level. Any columns not required or not applicable are removed (e.g. </a:t>
            </a:r>
            <a:r>
              <a:rPr lang="en-GB" dirty="0" err="1"/>
              <a:t>RowID</a:t>
            </a:r>
            <a:r>
              <a:rPr lang="en-GB" dirty="0"/>
              <a:t> and Discount).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new </a:t>
            </a:r>
            <a:r>
              <a:rPr lang="en-GB" b="1" dirty="0"/>
              <a:t>product category </a:t>
            </a:r>
            <a:r>
              <a:rPr lang="en-GB" dirty="0"/>
              <a:t>dimension also has any lower level attributes removed (product ID, name and sub category).</a:t>
            </a:r>
          </a:p>
        </p:txBody>
      </p:sp>
    </p:spTree>
    <p:extLst>
      <p:ext uri="{BB962C8B-B14F-4D97-AF65-F5344CB8AC3E}">
        <p14:creationId xmlns:p14="http://schemas.microsoft.com/office/powerpoint/2010/main" val="420624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11704D-C313-4E77-B9D9-9288CBEA8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261533"/>
            <a:ext cx="2296172" cy="1948198"/>
          </a:xfrm>
        </p:spPr>
        <p:txBody>
          <a:bodyPr/>
          <a:lstStyle/>
          <a:p>
            <a:r>
              <a:rPr lang="en-US" dirty="0"/>
              <a:t>Base Star Schema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68CCA-A8AE-4934-9A4A-524321389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D60A2-5D75-460B-B717-5A8F50B6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57" y="258538"/>
            <a:ext cx="8575464" cy="59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9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C6543C-B82A-42CB-88A6-8CFEAC94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3" y="537572"/>
            <a:ext cx="9120565" cy="613695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11704D-C313-4E77-B9D9-9288CBEA8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279" y="1506603"/>
            <a:ext cx="3060834" cy="2668556"/>
          </a:xfrm>
        </p:spPr>
        <p:txBody>
          <a:bodyPr/>
          <a:lstStyle/>
          <a:p>
            <a:r>
              <a:rPr lang="en-US" sz="3200" dirty="0"/>
              <a:t>Aggregated Fact and Dimension Table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68CCA-A8AE-4934-9A4A-524321389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F4DBD-75F7-4253-917E-A45F5ADC9A8A}"/>
              </a:ext>
            </a:extLst>
          </p:cNvPr>
          <p:cNvSpPr txBox="1"/>
          <p:nvPr/>
        </p:nvSpPr>
        <p:spPr>
          <a:xfrm>
            <a:off x="3060834" y="170310"/>
            <a:ext cx="4394717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1400" dirty="0"/>
              <a:t>New aggregated fact table with columns removed that are no longer applicable at the level of </a:t>
            </a:r>
            <a:r>
              <a:rPr lang="en-US" sz="1400" dirty="0" err="1"/>
              <a:t>ProductCategory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RowID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Discount</a:t>
            </a:r>
          </a:p>
          <a:p>
            <a:pPr algn="l"/>
            <a:r>
              <a:rPr lang="en-US" sz="1400" dirty="0"/>
              <a:t>Does not link to </a:t>
            </a:r>
            <a:r>
              <a:rPr lang="en-US" sz="1400" dirty="0" err="1"/>
              <a:t>dimProduct</a:t>
            </a:r>
            <a:r>
              <a:rPr lang="en-US" sz="1400" dirty="0"/>
              <a:t>. Links to </a:t>
            </a:r>
            <a:r>
              <a:rPr lang="en-US" sz="1400" dirty="0" err="1"/>
              <a:t>dimProdCat</a:t>
            </a:r>
            <a:r>
              <a:rPr lang="en-US" sz="1400" dirty="0"/>
              <a:t> via new foreign key </a:t>
            </a:r>
            <a:r>
              <a:rPr lang="en-US" sz="1400" dirty="0" err="1"/>
              <a:t>ProductCatKey</a:t>
            </a:r>
            <a:endParaRPr lang="en-US" sz="1400" dirty="0"/>
          </a:p>
          <a:p>
            <a:pPr algn="l"/>
            <a:r>
              <a:rPr lang="en-US" sz="1400" dirty="0"/>
              <a:t> 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877F0-D1A2-4C29-9B39-02FB3A091B61}"/>
              </a:ext>
            </a:extLst>
          </p:cNvPr>
          <p:cNvSpPr txBox="1"/>
          <p:nvPr/>
        </p:nvSpPr>
        <p:spPr>
          <a:xfrm>
            <a:off x="7647187" y="6065938"/>
            <a:ext cx="4394717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1400" dirty="0"/>
              <a:t>New </a:t>
            </a:r>
            <a:r>
              <a:rPr lang="en-US" sz="1400" dirty="0" err="1"/>
              <a:t>dimProdCat</a:t>
            </a:r>
            <a:r>
              <a:rPr lang="en-US" sz="1400" dirty="0"/>
              <a:t> table to hold just the category. Needs new surrogate key which is also the foreign key in the </a:t>
            </a:r>
            <a:r>
              <a:rPr lang="en-US" sz="1400" dirty="0" err="1"/>
              <a:t>summarised</a:t>
            </a:r>
            <a:r>
              <a:rPr lang="en-US" sz="1400" dirty="0"/>
              <a:t> fact table</a:t>
            </a:r>
          </a:p>
          <a:p>
            <a:pPr algn="l"/>
            <a:r>
              <a:rPr lang="en-US" sz="1400" dirty="0"/>
              <a:t> </a:t>
            </a:r>
            <a:endParaRPr lang="en-GB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75B6B6-D808-4F1D-A547-F6BC9145133D}"/>
              </a:ext>
            </a:extLst>
          </p:cNvPr>
          <p:cNvCxnSpPr>
            <a:cxnSpLocks/>
          </p:cNvCxnSpPr>
          <p:nvPr/>
        </p:nvCxnSpPr>
        <p:spPr>
          <a:xfrm>
            <a:off x="5566257" y="1684427"/>
            <a:ext cx="553616" cy="11663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3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46DECC-5BE2-46D7-AB2E-160172EA4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Managing Aggregates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336F1-C81B-451C-B1E9-4834743730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5251" y="743301"/>
            <a:ext cx="7161965" cy="56479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aggregate fact and dimension tables can be created in an enterprise data warehouse in order to guarantee fast response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BI layer of the data warehouse needs to keep track of which aggregate tables are available in order to select the correct aggregate for the 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layer of software between the end user application and the DBMS – the Aggregate Navigator interprets the end user’s query request and transforms it to use the best available aggregates.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warehouse analysts don’t typically get involved in building aggregates manually, rather they are configured using Aggregate Designers built into BI software.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01990-D0E3-4EEE-9269-873D1B05F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43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1BB0EE-6921-4E6C-AF16-7DC609135E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Summarised</a:t>
            </a:r>
            <a:r>
              <a:rPr lang="en-US" dirty="0"/>
              <a:t> Tables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FF7CC-DAAB-4B2F-BB4B-83CB068C1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F91B9-DF08-4BD6-A4D7-0D073B449E36}"/>
              </a:ext>
            </a:extLst>
          </p:cNvPr>
          <p:cNvSpPr/>
          <p:nvPr/>
        </p:nvSpPr>
        <p:spPr>
          <a:xfrm>
            <a:off x="4432042" y="1349984"/>
            <a:ext cx="751114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Another mechanism that data warehouses use to further speed up query performance is to have a set of summarised tables or views.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These tables are a subset of the data from the underlying Star Schema, which have dimension columns and facts pre-aggregated.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Any number of summary tables can be created depending on query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These tables are standalone tables rather than joined to facts and dimensions which we saw previously.</a:t>
            </a:r>
          </a:p>
          <a:p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16667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0" tIns="0" rIns="0" bIns="0" rtlCol="0" anchor="t" anchorCtr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17C33DDE971642A3AD62E1BE8FB4A8" ma:contentTypeVersion="16" ma:contentTypeDescription="Create a new document." ma:contentTypeScope="" ma:versionID="2d482326ed6abccb680c2fb5279ff5b4">
  <xsd:schema xmlns:xsd="http://www.w3.org/2001/XMLSchema" xmlns:xs="http://www.w3.org/2001/XMLSchema" xmlns:p="http://schemas.microsoft.com/office/2006/metadata/properties" xmlns:ns2="eb7c3fc1-ccd5-477b-94a4-7b6dc96a8d59" xmlns:ns3="9e706368-9a73-4dcc-9221-b8fc62424fbc" targetNamespace="http://schemas.microsoft.com/office/2006/metadata/properties" ma:root="true" ma:fieldsID="4bacf5dff54837fa659c6a8c2447bdd0" ns2:_="" ns3:_="">
    <xsd:import namespace="eb7c3fc1-ccd5-477b-94a4-7b6dc96a8d59"/>
    <xsd:import namespace="9e706368-9a73-4dcc-9221-b8fc62424f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c3fc1-ccd5-477b-94a4-7b6dc96a8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06368-9a73-4dcc-9221-b8fc62424f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0d56f4e-fc78-4139-b8cb-10eb5f78ae8a}" ma:internalName="TaxCatchAll" ma:showField="CatchAllData" ma:web="9e706368-9a73-4dcc-9221-b8fc62424f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e706368-9a73-4dcc-9221-b8fc62424fbc" xsi:nil="true"/>
    <lcf76f155ced4ddcb4097134ff3c332f xmlns="eb7c3fc1-ccd5-477b-94a4-7b6dc96a8d5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5174ED-7379-425E-911B-EE7D90648EA8}"/>
</file>

<file path=customXml/itemProps2.xml><?xml version="1.0" encoding="utf-8"?>
<ds:datastoreItem xmlns:ds="http://schemas.openxmlformats.org/officeDocument/2006/customXml" ds:itemID="{028D4915-47A5-40C6-9172-3FE21840FB56}">
  <ds:schemaRefs>
    <ds:schemaRef ds:uri="http://schemas.microsoft.com/office/2006/metadata/properties"/>
    <ds:schemaRef ds:uri="http://schemas.microsoft.com/office/infopath/2007/PartnerControls"/>
    <ds:schemaRef ds:uri="8232C041-2386-499A-840E-42C8F9687DF1"/>
    <ds:schemaRef ds:uri="ceed27fb-8f78-4880-a905-723daa81eca1"/>
    <ds:schemaRef ds:uri="3cf4cf88-21af-4b6b-9d6b-47b2c5bac800"/>
  </ds:schemaRefs>
</ds:datastoreItem>
</file>

<file path=customXml/itemProps3.xml><?xml version="1.0" encoding="utf-8"?>
<ds:datastoreItem xmlns:ds="http://schemas.openxmlformats.org/officeDocument/2006/customXml" ds:itemID="{ECB101E5-C2D3-47D1-868F-E6B71FE4B7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7</TotalTime>
  <Words>1000</Words>
  <Application>Microsoft Office PowerPoint</Application>
  <PresentationFormat>Widescreen</PresentationFormat>
  <Paragraphs>80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Montserrat</vt:lpstr>
      <vt:lpstr>Montserrat Black</vt:lpstr>
      <vt:lpstr>Master</vt:lpstr>
      <vt:lpstr>Aggregates, Summary Tables and Cubes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Task: Part 6 – Creating Summary Tables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Beecroft, Natalie</cp:lastModifiedBy>
  <cp:revision>89</cp:revision>
  <cp:lastPrinted>2019-07-03T09:46:41Z</cp:lastPrinted>
  <dcterms:created xsi:type="dcterms:W3CDTF">2019-09-05T08:17:12Z</dcterms:created>
  <dcterms:modified xsi:type="dcterms:W3CDTF">2022-07-27T15:38:45Z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0x01010046AC7D3CBF56A1488A2B7B0926722F38</vt:lpwstr>
  </property>
  <property fmtid="{D5CDD505-2E9C-101B-9397-08002B2CF9AE}" pid="3" name="BookType">
    <vt:lpwstr>4</vt:lpwstr>
  </property>
</Properties>
</file>